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  <p:sldMasterId id="2147483666" r:id="rId7"/>
  </p:sldMasterIdLst>
  <p:notesMasterIdLst>
    <p:notesMasterId r:id="rId15"/>
  </p:notesMasterIdLst>
  <p:handoutMasterIdLst>
    <p:handoutMasterId r:id="rId16"/>
  </p:handoutMasterIdLst>
  <p:sldIdLst>
    <p:sldId id="256" r:id="rId8"/>
    <p:sldId id="304" r:id="rId9"/>
    <p:sldId id="323" r:id="rId10"/>
    <p:sldId id="305" r:id="rId11"/>
    <p:sldId id="310" r:id="rId12"/>
    <p:sldId id="31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D58"/>
    <a:srgbClr val="0C0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0" autoAdjust="0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72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F0FD-AC57-4E76-BF8E-92973E2C6F82}" type="datetimeFigureOut">
              <a:rPr lang="nl-NL" smtClean="0"/>
              <a:t>17-11-2023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D2DC2-0DAF-429C-8CAE-793F30A603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29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C42B-6DE6-4236-852E-97743C73DEFE}" type="datetimeFigureOut">
              <a:rPr lang="nl-NL" smtClean="0"/>
              <a:t>17-11-2023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61E3-2B22-437D-ACDB-73027FB1E5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87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06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1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381A9-0C9E-4D3A-A28B-AC4E168A57B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DF1E-A7DF-C643-AF22-69FB06AC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14F64-AE30-2A45-85FF-8D80357C8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4256-29BC-DF49-9970-DB905112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DF81-8058-4B7E-B0FA-9A3B17C0CBFE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BAF8-04B9-334F-B846-82F136F8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2819-51D8-C549-B8EF-A411C5F6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25DD-9881-2941-A603-7529FB9C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3107E-57BF-7F4C-9824-D8331DC34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2836-6BAB-5A43-9CFC-4F6CE5A3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889C-62D5-4539-A2D1-0A893F5EE754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25C76-C8ED-804A-8EE7-CA39066B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B072-5B74-6E41-B4ED-BFAEDB54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2BF88-3AA7-6240-BF2E-ACDFEE9C8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678C2-1D59-DF44-83C1-0CBED259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6D52-9F42-634E-BEA3-875E1846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47DA-D7D5-46B9-8A22-44954D2C80FA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3836-6F24-7148-9399-538CF189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D6330-20D2-7948-B9E7-5045203F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0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AEC83308-E981-40F0-96E7-922B84FAC1BD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1" y="1"/>
            <a:ext cx="12191186" cy="6856411"/>
          </a:xfrm>
          <a:custGeom>
            <a:avLst/>
            <a:gdLst>
              <a:gd name="connsiteX0" fmla="*/ 0 w 12189599"/>
              <a:gd name="connsiteY0" fmla="*/ 0 h 6857999"/>
              <a:gd name="connsiteX1" fmla="*/ 12189599 w 12189599"/>
              <a:gd name="connsiteY1" fmla="*/ 0 h 6857999"/>
              <a:gd name="connsiteX2" fmla="*/ 12189599 w 12189599"/>
              <a:gd name="connsiteY2" fmla="*/ 1180739 h 6857999"/>
              <a:gd name="connsiteX3" fmla="*/ 12189599 w 12189599"/>
              <a:gd name="connsiteY3" fmla="*/ 2025484 h 6857999"/>
              <a:gd name="connsiteX4" fmla="*/ 11271696 w 12189599"/>
              <a:gd name="connsiteY4" fmla="*/ 1991186 h 6857999"/>
              <a:gd name="connsiteX5" fmla="*/ 11259948 w 12189599"/>
              <a:gd name="connsiteY5" fmla="*/ 1991186 h 6857999"/>
              <a:gd name="connsiteX6" fmla="*/ 11256773 w 12189599"/>
              <a:gd name="connsiteY6" fmla="*/ 1991186 h 6857999"/>
              <a:gd name="connsiteX7" fmla="*/ 11254233 w 12189599"/>
              <a:gd name="connsiteY7" fmla="*/ 1991186 h 6857999"/>
              <a:gd name="connsiteX8" fmla="*/ 11251376 w 12189599"/>
              <a:gd name="connsiteY8" fmla="*/ 1991186 h 6857999"/>
              <a:gd name="connsiteX9" fmla="*/ 11248518 w 12189599"/>
              <a:gd name="connsiteY9" fmla="*/ 1991186 h 6857999"/>
              <a:gd name="connsiteX10" fmla="*/ 11243121 w 12189599"/>
              <a:gd name="connsiteY10" fmla="*/ 1991504 h 6857999"/>
              <a:gd name="connsiteX11" fmla="*/ 11242486 w 12189599"/>
              <a:gd name="connsiteY11" fmla="*/ 1991504 h 6857999"/>
              <a:gd name="connsiteX12" fmla="*/ 11238676 w 12189599"/>
              <a:gd name="connsiteY12" fmla="*/ 1991504 h 6857999"/>
              <a:gd name="connsiteX13" fmla="*/ 11236771 w 12189599"/>
              <a:gd name="connsiteY13" fmla="*/ 1991504 h 6857999"/>
              <a:gd name="connsiteX14" fmla="*/ 11232961 w 12189599"/>
              <a:gd name="connsiteY14" fmla="*/ 1991504 h 6857999"/>
              <a:gd name="connsiteX15" fmla="*/ 11231055 w 12189599"/>
              <a:gd name="connsiteY15" fmla="*/ 1991504 h 6857999"/>
              <a:gd name="connsiteX16" fmla="*/ 11227563 w 12189599"/>
              <a:gd name="connsiteY16" fmla="*/ 1991504 h 6857999"/>
              <a:gd name="connsiteX17" fmla="*/ 11225023 w 12189599"/>
              <a:gd name="connsiteY17" fmla="*/ 1991504 h 6857999"/>
              <a:gd name="connsiteX18" fmla="*/ 11222165 w 12189599"/>
              <a:gd name="connsiteY18" fmla="*/ 1991504 h 6857999"/>
              <a:gd name="connsiteX19" fmla="*/ 11219308 w 12189599"/>
              <a:gd name="connsiteY19" fmla="*/ 1991504 h 6857999"/>
              <a:gd name="connsiteX20" fmla="*/ 11216133 w 12189599"/>
              <a:gd name="connsiteY20" fmla="*/ 1991504 h 6857999"/>
              <a:gd name="connsiteX21" fmla="*/ 11213593 w 12189599"/>
              <a:gd name="connsiteY21" fmla="*/ 1991504 h 6857999"/>
              <a:gd name="connsiteX22" fmla="*/ 11210735 w 12189599"/>
              <a:gd name="connsiteY22" fmla="*/ 1991504 h 6857999"/>
              <a:gd name="connsiteX23" fmla="*/ 11207560 w 12189599"/>
              <a:gd name="connsiteY23" fmla="*/ 1991504 h 6857999"/>
              <a:gd name="connsiteX24" fmla="*/ 11204703 w 12189599"/>
              <a:gd name="connsiteY24" fmla="*/ 1991504 h 6857999"/>
              <a:gd name="connsiteX25" fmla="*/ 11201845 w 12189599"/>
              <a:gd name="connsiteY25" fmla="*/ 1991504 h 6857999"/>
              <a:gd name="connsiteX26" fmla="*/ 11198353 w 12189599"/>
              <a:gd name="connsiteY26" fmla="*/ 1991504 h 6857999"/>
              <a:gd name="connsiteX27" fmla="*/ 11196130 w 12189599"/>
              <a:gd name="connsiteY27" fmla="*/ 1991504 h 6857999"/>
              <a:gd name="connsiteX28" fmla="*/ 11192320 w 12189599"/>
              <a:gd name="connsiteY28" fmla="*/ 1991504 h 6857999"/>
              <a:gd name="connsiteX29" fmla="*/ 11190098 w 12189599"/>
              <a:gd name="connsiteY29" fmla="*/ 1991504 h 6857999"/>
              <a:gd name="connsiteX30" fmla="*/ 11186605 w 12189599"/>
              <a:gd name="connsiteY30" fmla="*/ 1991504 h 6857999"/>
              <a:gd name="connsiteX31" fmla="*/ 11184382 w 12189599"/>
              <a:gd name="connsiteY31" fmla="*/ 1991504 h 6857999"/>
              <a:gd name="connsiteX32" fmla="*/ 11180890 w 12189599"/>
              <a:gd name="connsiteY32" fmla="*/ 1991504 h 6857999"/>
              <a:gd name="connsiteX33" fmla="*/ 11178667 w 12189599"/>
              <a:gd name="connsiteY33" fmla="*/ 1991504 h 6857999"/>
              <a:gd name="connsiteX34" fmla="*/ 11174857 w 12189599"/>
              <a:gd name="connsiteY34" fmla="*/ 1991821 h 6857999"/>
              <a:gd name="connsiteX35" fmla="*/ 11172635 w 12189599"/>
              <a:gd name="connsiteY35" fmla="*/ 1991821 h 6857999"/>
              <a:gd name="connsiteX36" fmla="*/ 11168825 w 12189599"/>
              <a:gd name="connsiteY36" fmla="*/ 1991821 h 6857999"/>
              <a:gd name="connsiteX37" fmla="*/ 11166920 w 12189599"/>
              <a:gd name="connsiteY37" fmla="*/ 1991821 h 6857999"/>
              <a:gd name="connsiteX38" fmla="*/ 11162792 w 12189599"/>
              <a:gd name="connsiteY38" fmla="*/ 1991821 h 6857999"/>
              <a:gd name="connsiteX39" fmla="*/ 11161205 w 12189599"/>
              <a:gd name="connsiteY39" fmla="*/ 1991821 h 6857999"/>
              <a:gd name="connsiteX40" fmla="*/ 11157395 w 12189599"/>
              <a:gd name="connsiteY40" fmla="*/ 1991821 h 6857999"/>
              <a:gd name="connsiteX41" fmla="*/ 11155490 w 12189599"/>
              <a:gd name="connsiteY41" fmla="*/ 1991821 h 6857999"/>
              <a:gd name="connsiteX42" fmla="*/ 11151362 w 12189599"/>
              <a:gd name="connsiteY42" fmla="*/ 1991821 h 6857999"/>
              <a:gd name="connsiteX43" fmla="*/ 11149457 w 12189599"/>
              <a:gd name="connsiteY43" fmla="*/ 1991821 h 6857999"/>
              <a:gd name="connsiteX44" fmla="*/ 11145965 w 12189599"/>
              <a:gd name="connsiteY44" fmla="*/ 1991821 h 6857999"/>
              <a:gd name="connsiteX45" fmla="*/ 11143742 w 12189599"/>
              <a:gd name="connsiteY45" fmla="*/ 1991821 h 6857999"/>
              <a:gd name="connsiteX46" fmla="*/ 11139932 w 12189599"/>
              <a:gd name="connsiteY46" fmla="*/ 1992139 h 6857999"/>
              <a:gd name="connsiteX47" fmla="*/ 11138027 w 12189599"/>
              <a:gd name="connsiteY47" fmla="*/ 1992139 h 6857999"/>
              <a:gd name="connsiteX48" fmla="*/ 11134217 w 12189599"/>
              <a:gd name="connsiteY48" fmla="*/ 1992139 h 6857999"/>
              <a:gd name="connsiteX49" fmla="*/ 11131994 w 12189599"/>
              <a:gd name="connsiteY49" fmla="*/ 1992139 h 6857999"/>
              <a:gd name="connsiteX50" fmla="*/ 11128184 w 12189599"/>
              <a:gd name="connsiteY50" fmla="*/ 1992139 h 6857999"/>
              <a:gd name="connsiteX51" fmla="*/ 11126279 w 12189599"/>
              <a:gd name="connsiteY51" fmla="*/ 1992139 h 6857999"/>
              <a:gd name="connsiteX52" fmla="*/ 11122469 w 12189599"/>
              <a:gd name="connsiteY52" fmla="*/ 1992139 h 6857999"/>
              <a:gd name="connsiteX53" fmla="*/ 11120564 w 12189599"/>
              <a:gd name="connsiteY53" fmla="*/ 1992139 h 6857999"/>
              <a:gd name="connsiteX54" fmla="*/ 11116437 w 12189599"/>
              <a:gd name="connsiteY54" fmla="*/ 1992139 h 6857999"/>
              <a:gd name="connsiteX55" fmla="*/ 11114532 w 12189599"/>
              <a:gd name="connsiteY55" fmla="*/ 1992456 h 6857999"/>
              <a:gd name="connsiteX56" fmla="*/ 11110404 w 12189599"/>
              <a:gd name="connsiteY56" fmla="*/ 1992456 h 6857999"/>
              <a:gd name="connsiteX57" fmla="*/ 11108817 w 12189599"/>
              <a:gd name="connsiteY57" fmla="*/ 1992456 h 6857999"/>
              <a:gd name="connsiteX58" fmla="*/ 11104372 w 12189599"/>
              <a:gd name="connsiteY58" fmla="*/ 1992456 h 6857999"/>
              <a:gd name="connsiteX59" fmla="*/ 11103102 w 12189599"/>
              <a:gd name="connsiteY59" fmla="*/ 1992456 h 6857999"/>
              <a:gd name="connsiteX60" fmla="*/ 11098339 w 12189599"/>
              <a:gd name="connsiteY60" fmla="*/ 1992456 h 6857999"/>
              <a:gd name="connsiteX61" fmla="*/ 11097386 w 12189599"/>
              <a:gd name="connsiteY61" fmla="*/ 1992456 h 6857999"/>
              <a:gd name="connsiteX62" fmla="*/ 11092941 w 12189599"/>
              <a:gd name="connsiteY62" fmla="*/ 1992456 h 6857999"/>
              <a:gd name="connsiteX63" fmla="*/ 11091354 w 12189599"/>
              <a:gd name="connsiteY63" fmla="*/ 1992774 h 6857999"/>
              <a:gd name="connsiteX64" fmla="*/ 11086909 w 12189599"/>
              <a:gd name="connsiteY64" fmla="*/ 1992774 h 6857999"/>
              <a:gd name="connsiteX65" fmla="*/ 11085639 w 12189599"/>
              <a:gd name="connsiteY65" fmla="*/ 1992774 h 6857999"/>
              <a:gd name="connsiteX66" fmla="*/ 11081194 w 12189599"/>
              <a:gd name="connsiteY66" fmla="*/ 1992774 h 6857999"/>
              <a:gd name="connsiteX67" fmla="*/ 11079924 w 12189599"/>
              <a:gd name="connsiteY67" fmla="*/ 1992774 h 6857999"/>
              <a:gd name="connsiteX68" fmla="*/ 11075161 w 12189599"/>
              <a:gd name="connsiteY68" fmla="*/ 1992774 h 6857999"/>
              <a:gd name="connsiteX69" fmla="*/ 11074209 w 12189599"/>
              <a:gd name="connsiteY69" fmla="*/ 1992774 h 6857999"/>
              <a:gd name="connsiteX70" fmla="*/ 11069446 w 12189599"/>
              <a:gd name="connsiteY70" fmla="*/ 1993092 h 6857999"/>
              <a:gd name="connsiteX71" fmla="*/ 11068176 w 12189599"/>
              <a:gd name="connsiteY71" fmla="*/ 1993092 h 6857999"/>
              <a:gd name="connsiteX72" fmla="*/ 11063414 w 12189599"/>
              <a:gd name="connsiteY72" fmla="*/ 1993092 h 6857999"/>
              <a:gd name="connsiteX73" fmla="*/ 11062461 w 12189599"/>
              <a:gd name="connsiteY73" fmla="*/ 1993092 h 6857999"/>
              <a:gd name="connsiteX74" fmla="*/ 11057381 w 12189599"/>
              <a:gd name="connsiteY74" fmla="*/ 1993092 h 6857999"/>
              <a:gd name="connsiteX75" fmla="*/ 11056746 w 12189599"/>
              <a:gd name="connsiteY75" fmla="*/ 1993092 h 6857999"/>
              <a:gd name="connsiteX76" fmla="*/ 11051666 w 12189599"/>
              <a:gd name="connsiteY76" fmla="*/ 1993409 h 6857999"/>
              <a:gd name="connsiteX77" fmla="*/ 11051031 w 12189599"/>
              <a:gd name="connsiteY77" fmla="*/ 1993409 h 6857999"/>
              <a:gd name="connsiteX78" fmla="*/ 11045951 w 12189599"/>
              <a:gd name="connsiteY78" fmla="*/ 1993409 h 6857999"/>
              <a:gd name="connsiteX79" fmla="*/ 11044998 w 12189599"/>
              <a:gd name="connsiteY79" fmla="*/ 1993409 h 6857999"/>
              <a:gd name="connsiteX80" fmla="*/ 11039918 w 12189599"/>
              <a:gd name="connsiteY80" fmla="*/ 1993409 h 6857999"/>
              <a:gd name="connsiteX81" fmla="*/ 11039283 w 12189599"/>
              <a:gd name="connsiteY81" fmla="*/ 1993409 h 6857999"/>
              <a:gd name="connsiteX82" fmla="*/ 11034203 w 12189599"/>
              <a:gd name="connsiteY82" fmla="*/ 1993727 h 6857999"/>
              <a:gd name="connsiteX83" fmla="*/ 11033568 w 12189599"/>
              <a:gd name="connsiteY83" fmla="*/ 1993727 h 6857999"/>
              <a:gd name="connsiteX84" fmla="*/ 11028488 w 12189599"/>
              <a:gd name="connsiteY84" fmla="*/ 1993727 h 6857999"/>
              <a:gd name="connsiteX85" fmla="*/ 11027853 w 12189599"/>
              <a:gd name="connsiteY85" fmla="*/ 1993727 h 6857999"/>
              <a:gd name="connsiteX86" fmla="*/ 11022456 w 12189599"/>
              <a:gd name="connsiteY86" fmla="*/ 1993727 h 6857999"/>
              <a:gd name="connsiteX87" fmla="*/ 11021821 w 12189599"/>
              <a:gd name="connsiteY87" fmla="*/ 1993727 h 6857999"/>
              <a:gd name="connsiteX88" fmla="*/ 11016741 w 12189599"/>
              <a:gd name="connsiteY88" fmla="*/ 1994044 h 6857999"/>
              <a:gd name="connsiteX89" fmla="*/ 11016106 w 12189599"/>
              <a:gd name="connsiteY89" fmla="*/ 1994044 h 6857999"/>
              <a:gd name="connsiteX90" fmla="*/ 11010708 w 12189599"/>
              <a:gd name="connsiteY90" fmla="*/ 1994044 h 6857999"/>
              <a:gd name="connsiteX91" fmla="*/ 11010390 w 12189599"/>
              <a:gd name="connsiteY91" fmla="*/ 1994044 h 6857999"/>
              <a:gd name="connsiteX92" fmla="*/ 11004675 w 12189599"/>
              <a:gd name="connsiteY92" fmla="*/ 1994044 h 6857999"/>
              <a:gd name="connsiteX93" fmla="*/ 10998960 w 12189599"/>
              <a:gd name="connsiteY93" fmla="*/ 1994362 h 6857999"/>
              <a:gd name="connsiteX94" fmla="*/ 10998643 w 12189599"/>
              <a:gd name="connsiteY94" fmla="*/ 1994362 h 6857999"/>
              <a:gd name="connsiteX95" fmla="*/ 10993245 w 12189599"/>
              <a:gd name="connsiteY95" fmla="*/ 1994362 h 6857999"/>
              <a:gd name="connsiteX96" fmla="*/ 10992928 w 12189599"/>
              <a:gd name="connsiteY96" fmla="*/ 1994362 h 6857999"/>
              <a:gd name="connsiteX97" fmla="*/ 9897223 w 12189599"/>
              <a:gd name="connsiteY97" fmla="*/ 2068039 h 6857999"/>
              <a:gd name="connsiteX98" fmla="*/ 9038058 w 12189599"/>
              <a:gd name="connsiteY98" fmla="*/ 2195704 h 6857999"/>
              <a:gd name="connsiteX99" fmla="*/ 8564977 w 12189599"/>
              <a:gd name="connsiteY99" fmla="*/ 2293199 h 6857999"/>
              <a:gd name="connsiteX100" fmla="*/ 8136348 w 12189599"/>
              <a:gd name="connsiteY100" fmla="*/ 2398633 h 6857999"/>
              <a:gd name="connsiteX101" fmla="*/ 7708988 w 12189599"/>
              <a:gd name="connsiteY101" fmla="*/ 2520581 h 6857999"/>
              <a:gd name="connsiteX102" fmla="*/ 7235590 w 12189599"/>
              <a:gd name="connsiteY102" fmla="*/ 2675875 h 6857999"/>
              <a:gd name="connsiteX103" fmla="*/ 6784735 w 12189599"/>
              <a:gd name="connsiteY103" fmla="*/ 2844189 h 6857999"/>
              <a:gd name="connsiteX104" fmla="*/ 6464373 w 12189599"/>
              <a:gd name="connsiteY104" fmla="*/ 2976617 h 6857999"/>
              <a:gd name="connsiteX105" fmla="*/ 6108769 w 12189599"/>
              <a:gd name="connsiteY105" fmla="*/ 3136356 h 6857999"/>
              <a:gd name="connsiteX106" fmla="*/ 5658232 w 12189599"/>
              <a:gd name="connsiteY106" fmla="*/ 3358975 h 6857999"/>
              <a:gd name="connsiteX107" fmla="*/ 5433122 w 12189599"/>
              <a:gd name="connsiteY107" fmla="*/ 3479018 h 6857999"/>
              <a:gd name="connsiteX108" fmla="*/ 5114031 w 12189599"/>
              <a:gd name="connsiteY108" fmla="*/ 3660035 h 6857999"/>
              <a:gd name="connsiteX109" fmla="*/ 4982901 w 12189599"/>
              <a:gd name="connsiteY109" fmla="*/ 3738158 h 6857999"/>
              <a:gd name="connsiteX110" fmla="*/ 4743187 w 12189599"/>
              <a:gd name="connsiteY110" fmla="*/ 3886782 h 6857999"/>
              <a:gd name="connsiteX111" fmla="*/ 4531729 w 12189599"/>
              <a:gd name="connsiteY111" fmla="*/ 4024292 h 6857999"/>
              <a:gd name="connsiteX112" fmla="*/ 4333925 w 12189599"/>
              <a:gd name="connsiteY112" fmla="*/ 4158943 h 6857999"/>
              <a:gd name="connsiteX113" fmla="*/ 3472219 w 12189599"/>
              <a:gd name="connsiteY113" fmla="*/ 3796909 h 6857999"/>
              <a:gd name="connsiteX114" fmla="*/ 2265388 w 12189599"/>
              <a:gd name="connsiteY114" fmla="*/ 5004006 h 6857999"/>
              <a:gd name="connsiteX115" fmla="*/ 2500340 w 12189599"/>
              <a:gd name="connsiteY115" fmla="*/ 5719817 h 6857999"/>
              <a:gd name="connsiteX116" fmla="*/ 2277771 w 12189599"/>
              <a:gd name="connsiteY116" fmla="*/ 5957044 h 6857999"/>
              <a:gd name="connsiteX117" fmla="*/ 2052660 w 12189599"/>
              <a:gd name="connsiteY117" fmla="*/ 6210150 h 6857999"/>
              <a:gd name="connsiteX118" fmla="*/ 1827233 w 12189599"/>
              <a:gd name="connsiteY118" fmla="*/ 6478500 h 6857999"/>
              <a:gd name="connsiteX119" fmla="*/ 1601170 w 12189599"/>
              <a:gd name="connsiteY119" fmla="*/ 6764316 h 6857999"/>
              <a:gd name="connsiteX120" fmla="*/ 1544019 w 12189599"/>
              <a:gd name="connsiteY120" fmla="*/ 6839264 h 6857999"/>
              <a:gd name="connsiteX121" fmla="*/ 1529971 w 12189599"/>
              <a:gd name="connsiteY121" fmla="*/ 6857999 h 6857999"/>
              <a:gd name="connsiteX122" fmla="*/ 0 w 12189599"/>
              <a:gd name="connsiteY12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2189599" h="6857999">
                <a:moveTo>
                  <a:pt x="0" y="0"/>
                </a:moveTo>
                <a:lnTo>
                  <a:pt x="12189599" y="0"/>
                </a:lnTo>
                <a:cubicBezTo>
                  <a:pt x="12189599" y="0"/>
                  <a:pt x="12189599" y="0"/>
                  <a:pt x="12189599" y="1180739"/>
                </a:cubicBezTo>
                <a:cubicBezTo>
                  <a:pt x="12189599" y="1180739"/>
                  <a:pt x="12189599" y="1180739"/>
                  <a:pt x="12189599" y="2025484"/>
                </a:cubicBezTo>
                <a:cubicBezTo>
                  <a:pt x="11886701" y="2002936"/>
                  <a:pt x="11580627" y="1991186"/>
                  <a:pt x="11271696" y="1991186"/>
                </a:cubicBezTo>
                <a:cubicBezTo>
                  <a:pt x="11267886" y="1991186"/>
                  <a:pt x="11264076" y="1991186"/>
                  <a:pt x="11259948" y="1991186"/>
                </a:cubicBezTo>
                <a:cubicBezTo>
                  <a:pt x="11259948" y="1991186"/>
                  <a:pt x="11259948" y="1991186"/>
                  <a:pt x="11256773" y="1991186"/>
                </a:cubicBezTo>
                <a:cubicBezTo>
                  <a:pt x="11256773" y="1991186"/>
                  <a:pt x="11256773" y="1991186"/>
                  <a:pt x="11254233" y="1991186"/>
                </a:cubicBezTo>
                <a:cubicBezTo>
                  <a:pt x="11254233" y="1991186"/>
                  <a:pt x="11254233" y="1991186"/>
                  <a:pt x="11251376" y="1991186"/>
                </a:cubicBezTo>
                <a:cubicBezTo>
                  <a:pt x="11251376" y="1991186"/>
                  <a:pt x="11251376" y="1991186"/>
                  <a:pt x="11248518" y="1991186"/>
                </a:cubicBezTo>
                <a:cubicBezTo>
                  <a:pt x="11246613" y="1991186"/>
                  <a:pt x="11244708" y="1991186"/>
                  <a:pt x="11243121" y="1991504"/>
                </a:cubicBezTo>
                <a:cubicBezTo>
                  <a:pt x="11243121" y="1991504"/>
                  <a:pt x="11243121" y="1991504"/>
                  <a:pt x="11242486" y="1991504"/>
                </a:cubicBezTo>
                <a:cubicBezTo>
                  <a:pt x="11241216" y="1991504"/>
                  <a:pt x="11239946" y="1991504"/>
                  <a:pt x="11238676" y="1991504"/>
                </a:cubicBezTo>
                <a:cubicBezTo>
                  <a:pt x="11238676" y="1991504"/>
                  <a:pt x="11238676" y="1991504"/>
                  <a:pt x="11236771" y="1991504"/>
                </a:cubicBezTo>
                <a:cubicBezTo>
                  <a:pt x="11235501" y="1991504"/>
                  <a:pt x="11233913" y="1991504"/>
                  <a:pt x="11232961" y="1991504"/>
                </a:cubicBezTo>
                <a:cubicBezTo>
                  <a:pt x="11232961" y="1991504"/>
                  <a:pt x="11232961" y="1991504"/>
                  <a:pt x="11231055" y="1991504"/>
                </a:cubicBezTo>
                <a:cubicBezTo>
                  <a:pt x="11231055" y="1991504"/>
                  <a:pt x="11231055" y="1991504"/>
                  <a:pt x="11227563" y="1991504"/>
                </a:cubicBezTo>
                <a:cubicBezTo>
                  <a:pt x="11227563" y="1991504"/>
                  <a:pt x="11227563" y="1991504"/>
                  <a:pt x="11225023" y="1991504"/>
                </a:cubicBezTo>
                <a:cubicBezTo>
                  <a:pt x="11225023" y="1991504"/>
                  <a:pt x="11225023" y="1991504"/>
                  <a:pt x="11222165" y="1991504"/>
                </a:cubicBezTo>
                <a:cubicBezTo>
                  <a:pt x="11222165" y="1991504"/>
                  <a:pt x="11222165" y="1991504"/>
                  <a:pt x="11219308" y="1991504"/>
                </a:cubicBezTo>
                <a:cubicBezTo>
                  <a:pt x="11219308" y="1991504"/>
                  <a:pt x="11219308" y="1991504"/>
                  <a:pt x="11216133" y="1991504"/>
                </a:cubicBezTo>
                <a:cubicBezTo>
                  <a:pt x="11216133" y="1991504"/>
                  <a:pt x="11216133" y="1991504"/>
                  <a:pt x="11213593" y="1991504"/>
                </a:cubicBezTo>
                <a:cubicBezTo>
                  <a:pt x="11213593" y="1991504"/>
                  <a:pt x="11213593" y="1991504"/>
                  <a:pt x="11210735" y="1991504"/>
                </a:cubicBezTo>
                <a:cubicBezTo>
                  <a:pt x="11210735" y="1991504"/>
                  <a:pt x="11210735" y="1991504"/>
                  <a:pt x="11207560" y="1991504"/>
                </a:cubicBezTo>
                <a:cubicBezTo>
                  <a:pt x="11207560" y="1991504"/>
                  <a:pt x="11207560" y="1991504"/>
                  <a:pt x="11204703" y="1991504"/>
                </a:cubicBezTo>
                <a:cubicBezTo>
                  <a:pt x="11204703" y="1991504"/>
                  <a:pt x="11204703" y="1991504"/>
                  <a:pt x="11201845" y="1991504"/>
                </a:cubicBezTo>
                <a:cubicBezTo>
                  <a:pt x="11200575" y="1991504"/>
                  <a:pt x="11199305" y="1991504"/>
                  <a:pt x="11198353" y="1991504"/>
                </a:cubicBezTo>
                <a:cubicBezTo>
                  <a:pt x="11198353" y="1991504"/>
                  <a:pt x="11198353" y="1991504"/>
                  <a:pt x="11196130" y="1991504"/>
                </a:cubicBezTo>
                <a:cubicBezTo>
                  <a:pt x="11194860" y="1991504"/>
                  <a:pt x="11193590" y="1991504"/>
                  <a:pt x="11192320" y="1991504"/>
                </a:cubicBezTo>
                <a:cubicBezTo>
                  <a:pt x="11192320" y="1991504"/>
                  <a:pt x="11192320" y="1991504"/>
                  <a:pt x="11190098" y="1991504"/>
                </a:cubicBezTo>
                <a:cubicBezTo>
                  <a:pt x="11189145" y="1991504"/>
                  <a:pt x="11187875" y="1991504"/>
                  <a:pt x="11186605" y="1991504"/>
                </a:cubicBezTo>
                <a:cubicBezTo>
                  <a:pt x="11186605" y="1991504"/>
                  <a:pt x="11186605" y="1991504"/>
                  <a:pt x="11184382" y="1991504"/>
                </a:cubicBezTo>
                <a:cubicBezTo>
                  <a:pt x="11183112" y="1991504"/>
                  <a:pt x="11182160" y="1991504"/>
                  <a:pt x="11180890" y="1991504"/>
                </a:cubicBezTo>
                <a:cubicBezTo>
                  <a:pt x="11180890" y="1991504"/>
                  <a:pt x="11180890" y="1991504"/>
                  <a:pt x="11178667" y="1991504"/>
                </a:cubicBezTo>
                <a:cubicBezTo>
                  <a:pt x="11177397" y="1991821"/>
                  <a:pt x="11176127" y="1991821"/>
                  <a:pt x="11174857" y="1991821"/>
                </a:cubicBezTo>
                <a:cubicBezTo>
                  <a:pt x="11174857" y="1991821"/>
                  <a:pt x="11174857" y="1991821"/>
                  <a:pt x="11172635" y="1991821"/>
                </a:cubicBezTo>
                <a:cubicBezTo>
                  <a:pt x="11171682" y="1991821"/>
                  <a:pt x="11170095" y="1991821"/>
                  <a:pt x="11168825" y="1991821"/>
                </a:cubicBezTo>
                <a:cubicBezTo>
                  <a:pt x="11168825" y="1991821"/>
                  <a:pt x="11168825" y="1991821"/>
                  <a:pt x="11166920" y="1991821"/>
                </a:cubicBezTo>
                <a:cubicBezTo>
                  <a:pt x="11165650" y="1991821"/>
                  <a:pt x="11164062" y="1991821"/>
                  <a:pt x="11162792" y="1991821"/>
                </a:cubicBezTo>
                <a:cubicBezTo>
                  <a:pt x="11162792" y="1991821"/>
                  <a:pt x="11162792" y="1991821"/>
                  <a:pt x="11161205" y="1991821"/>
                </a:cubicBezTo>
                <a:cubicBezTo>
                  <a:pt x="11159935" y="1991821"/>
                  <a:pt x="11158347" y="1991821"/>
                  <a:pt x="11157395" y="1991821"/>
                </a:cubicBezTo>
                <a:cubicBezTo>
                  <a:pt x="11157395" y="1991821"/>
                  <a:pt x="11157395" y="1991821"/>
                  <a:pt x="11155490" y="1991821"/>
                </a:cubicBezTo>
                <a:cubicBezTo>
                  <a:pt x="11154220" y="1991821"/>
                  <a:pt x="11152632" y="1991821"/>
                  <a:pt x="11151362" y="1991821"/>
                </a:cubicBezTo>
                <a:cubicBezTo>
                  <a:pt x="11151362" y="1991821"/>
                  <a:pt x="11151362" y="1991821"/>
                  <a:pt x="11149457" y="1991821"/>
                </a:cubicBezTo>
                <a:cubicBezTo>
                  <a:pt x="11148187" y="1991821"/>
                  <a:pt x="11147235" y="1991821"/>
                  <a:pt x="11145965" y="1991821"/>
                </a:cubicBezTo>
                <a:cubicBezTo>
                  <a:pt x="11145965" y="1991821"/>
                  <a:pt x="11145965" y="1991821"/>
                  <a:pt x="11143742" y="1991821"/>
                </a:cubicBezTo>
                <a:cubicBezTo>
                  <a:pt x="11142472" y="1992139"/>
                  <a:pt x="11141202" y="1992139"/>
                  <a:pt x="11139932" y="1992139"/>
                </a:cubicBezTo>
                <a:cubicBezTo>
                  <a:pt x="11139932" y="1992139"/>
                  <a:pt x="11139932" y="1992139"/>
                  <a:pt x="11138027" y="1992139"/>
                </a:cubicBezTo>
                <a:cubicBezTo>
                  <a:pt x="11136757" y="1992139"/>
                  <a:pt x="11135169" y="1992139"/>
                  <a:pt x="11134217" y="1992139"/>
                </a:cubicBezTo>
                <a:cubicBezTo>
                  <a:pt x="11134217" y="1992139"/>
                  <a:pt x="11134217" y="1992139"/>
                  <a:pt x="11131994" y="1992139"/>
                </a:cubicBezTo>
                <a:cubicBezTo>
                  <a:pt x="11130724" y="1992139"/>
                  <a:pt x="11129137" y="1992139"/>
                  <a:pt x="11128184" y="1992139"/>
                </a:cubicBezTo>
                <a:cubicBezTo>
                  <a:pt x="11128184" y="1992139"/>
                  <a:pt x="11128184" y="1992139"/>
                  <a:pt x="11126279" y="1992139"/>
                </a:cubicBezTo>
                <a:cubicBezTo>
                  <a:pt x="11125009" y="1992139"/>
                  <a:pt x="11123422" y="1992139"/>
                  <a:pt x="11122469" y="1992139"/>
                </a:cubicBezTo>
                <a:cubicBezTo>
                  <a:pt x="11122469" y="1992139"/>
                  <a:pt x="11122469" y="1992139"/>
                  <a:pt x="11120564" y="1992139"/>
                </a:cubicBezTo>
                <a:cubicBezTo>
                  <a:pt x="11119294" y="1992139"/>
                  <a:pt x="11117707" y="1992139"/>
                  <a:pt x="11116437" y="1992139"/>
                </a:cubicBezTo>
                <a:cubicBezTo>
                  <a:pt x="11116437" y="1992139"/>
                  <a:pt x="11116437" y="1992139"/>
                  <a:pt x="11114532" y="1992456"/>
                </a:cubicBezTo>
                <a:cubicBezTo>
                  <a:pt x="11113579" y="1992456"/>
                  <a:pt x="11111674" y="1992456"/>
                  <a:pt x="11110404" y="1992456"/>
                </a:cubicBezTo>
                <a:cubicBezTo>
                  <a:pt x="11110404" y="1992456"/>
                  <a:pt x="11110404" y="1992456"/>
                  <a:pt x="11108817" y="1992456"/>
                </a:cubicBezTo>
                <a:cubicBezTo>
                  <a:pt x="11107547" y="1992456"/>
                  <a:pt x="11105959" y="1992456"/>
                  <a:pt x="11104372" y="1992456"/>
                </a:cubicBezTo>
                <a:cubicBezTo>
                  <a:pt x="11104372" y="1992456"/>
                  <a:pt x="11104372" y="1992456"/>
                  <a:pt x="11103102" y="1992456"/>
                </a:cubicBezTo>
                <a:cubicBezTo>
                  <a:pt x="11101514" y="1992456"/>
                  <a:pt x="11099926" y="1992456"/>
                  <a:pt x="11098339" y="1992456"/>
                </a:cubicBezTo>
                <a:cubicBezTo>
                  <a:pt x="11098339" y="1992456"/>
                  <a:pt x="11098339" y="1992456"/>
                  <a:pt x="11097386" y="1992456"/>
                </a:cubicBezTo>
                <a:cubicBezTo>
                  <a:pt x="11095799" y="1992456"/>
                  <a:pt x="11094211" y="1992456"/>
                  <a:pt x="11092941" y="1992456"/>
                </a:cubicBezTo>
                <a:cubicBezTo>
                  <a:pt x="11092941" y="1992456"/>
                  <a:pt x="11092941" y="1992456"/>
                  <a:pt x="11091354" y="1992774"/>
                </a:cubicBezTo>
                <a:cubicBezTo>
                  <a:pt x="11090084" y="1992774"/>
                  <a:pt x="11088496" y="1992774"/>
                  <a:pt x="11086909" y="1992774"/>
                </a:cubicBezTo>
                <a:cubicBezTo>
                  <a:pt x="11086909" y="1992774"/>
                  <a:pt x="11086909" y="1992774"/>
                  <a:pt x="11085639" y="1992774"/>
                </a:cubicBezTo>
                <a:cubicBezTo>
                  <a:pt x="11084369" y="1992774"/>
                  <a:pt x="11082781" y="1992774"/>
                  <a:pt x="11081194" y="1992774"/>
                </a:cubicBezTo>
                <a:cubicBezTo>
                  <a:pt x="11081194" y="1992774"/>
                  <a:pt x="11081194" y="1992774"/>
                  <a:pt x="11079924" y="1992774"/>
                </a:cubicBezTo>
                <a:cubicBezTo>
                  <a:pt x="11078336" y="1992774"/>
                  <a:pt x="11076749" y="1992774"/>
                  <a:pt x="11075161" y="1992774"/>
                </a:cubicBezTo>
                <a:cubicBezTo>
                  <a:pt x="11075161" y="1992774"/>
                  <a:pt x="11075161" y="1992774"/>
                  <a:pt x="11074209" y="1992774"/>
                </a:cubicBezTo>
                <a:cubicBezTo>
                  <a:pt x="11072621" y="1992774"/>
                  <a:pt x="11070716" y="1993092"/>
                  <a:pt x="11069446" y="1993092"/>
                </a:cubicBezTo>
                <a:cubicBezTo>
                  <a:pt x="11069446" y="1993092"/>
                  <a:pt x="11069446" y="1993092"/>
                  <a:pt x="11068176" y="1993092"/>
                </a:cubicBezTo>
                <a:cubicBezTo>
                  <a:pt x="11066906" y="1993092"/>
                  <a:pt x="11065001" y="1993092"/>
                  <a:pt x="11063414" y="1993092"/>
                </a:cubicBezTo>
                <a:cubicBezTo>
                  <a:pt x="11063414" y="1993092"/>
                  <a:pt x="11063414" y="1993092"/>
                  <a:pt x="11062461" y="1993092"/>
                </a:cubicBezTo>
                <a:cubicBezTo>
                  <a:pt x="11060556" y="1993092"/>
                  <a:pt x="11059286" y="1993092"/>
                  <a:pt x="11057381" y="1993092"/>
                </a:cubicBezTo>
                <a:cubicBezTo>
                  <a:pt x="11057381" y="1993092"/>
                  <a:pt x="11057381" y="1993092"/>
                  <a:pt x="11056746" y="1993092"/>
                </a:cubicBezTo>
                <a:cubicBezTo>
                  <a:pt x="11054841" y="1993092"/>
                  <a:pt x="11053571" y="1993092"/>
                  <a:pt x="11051666" y="1993409"/>
                </a:cubicBezTo>
                <a:cubicBezTo>
                  <a:pt x="11051666" y="1993409"/>
                  <a:pt x="11051666" y="1993409"/>
                  <a:pt x="11051031" y="1993409"/>
                </a:cubicBezTo>
                <a:cubicBezTo>
                  <a:pt x="11049126" y="1993409"/>
                  <a:pt x="11047538" y="1993409"/>
                  <a:pt x="11045951" y="1993409"/>
                </a:cubicBezTo>
                <a:cubicBezTo>
                  <a:pt x="11045951" y="1993409"/>
                  <a:pt x="11045951" y="1993409"/>
                  <a:pt x="11044998" y="1993409"/>
                </a:cubicBezTo>
                <a:cubicBezTo>
                  <a:pt x="11043411" y="1993409"/>
                  <a:pt x="11041823" y="1993409"/>
                  <a:pt x="11039918" y="1993409"/>
                </a:cubicBezTo>
                <a:cubicBezTo>
                  <a:pt x="11039918" y="1993409"/>
                  <a:pt x="11039918" y="1993409"/>
                  <a:pt x="11039283" y="1993409"/>
                </a:cubicBezTo>
                <a:cubicBezTo>
                  <a:pt x="11037378" y="1993409"/>
                  <a:pt x="11036108" y="1993409"/>
                  <a:pt x="11034203" y="1993727"/>
                </a:cubicBezTo>
                <a:cubicBezTo>
                  <a:pt x="11034203" y="1993727"/>
                  <a:pt x="11034203" y="1993727"/>
                  <a:pt x="11033568" y="1993727"/>
                </a:cubicBezTo>
                <a:cubicBezTo>
                  <a:pt x="11031981" y="1993727"/>
                  <a:pt x="11030076" y="1993727"/>
                  <a:pt x="11028488" y="1993727"/>
                </a:cubicBezTo>
                <a:cubicBezTo>
                  <a:pt x="11028488" y="1993727"/>
                  <a:pt x="11028488" y="1993727"/>
                  <a:pt x="11027853" y="1993727"/>
                </a:cubicBezTo>
                <a:cubicBezTo>
                  <a:pt x="11025631" y="1993727"/>
                  <a:pt x="11024361" y="1993727"/>
                  <a:pt x="11022456" y="1993727"/>
                </a:cubicBezTo>
                <a:cubicBezTo>
                  <a:pt x="11022456" y="1993727"/>
                  <a:pt x="11022456" y="1993727"/>
                  <a:pt x="11021821" y="1993727"/>
                </a:cubicBezTo>
                <a:cubicBezTo>
                  <a:pt x="11019916" y="1993727"/>
                  <a:pt x="11018646" y="1994044"/>
                  <a:pt x="11016741" y="1994044"/>
                </a:cubicBezTo>
                <a:cubicBezTo>
                  <a:pt x="11016741" y="1994044"/>
                  <a:pt x="11016741" y="1994044"/>
                  <a:pt x="11016106" y="1994044"/>
                </a:cubicBezTo>
                <a:cubicBezTo>
                  <a:pt x="11014201" y="1994044"/>
                  <a:pt x="11012613" y="1994044"/>
                  <a:pt x="11010708" y="1994044"/>
                </a:cubicBezTo>
                <a:cubicBezTo>
                  <a:pt x="11010708" y="1994044"/>
                  <a:pt x="11010708" y="1994044"/>
                  <a:pt x="11010390" y="1994044"/>
                </a:cubicBezTo>
                <a:cubicBezTo>
                  <a:pt x="11008485" y="1994044"/>
                  <a:pt x="11006580" y="1994044"/>
                  <a:pt x="11004675" y="1994044"/>
                </a:cubicBezTo>
                <a:cubicBezTo>
                  <a:pt x="11002770" y="1994362"/>
                  <a:pt x="11000865" y="1994362"/>
                  <a:pt x="10998960" y="1994362"/>
                </a:cubicBezTo>
                <a:cubicBezTo>
                  <a:pt x="10998960" y="1994362"/>
                  <a:pt x="10998960" y="1994362"/>
                  <a:pt x="10998643" y="1994362"/>
                </a:cubicBezTo>
                <a:cubicBezTo>
                  <a:pt x="10996738" y="1994362"/>
                  <a:pt x="10995150" y="1994362"/>
                  <a:pt x="10993245" y="1994362"/>
                </a:cubicBezTo>
                <a:cubicBezTo>
                  <a:pt x="10993245" y="1994362"/>
                  <a:pt x="10993245" y="1994362"/>
                  <a:pt x="10992928" y="1994362"/>
                </a:cubicBezTo>
                <a:cubicBezTo>
                  <a:pt x="10623671" y="2002619"/>
                  <a:pt x="10257907" y="2027707"/>
                  <a:pt x="9897223" y="2068039"/>
                </a:cubicBezTo>
                <a:cubicBezTo>
                  <a:pt x="9607342" y="2100749"/>
                  <a:pt x="9320954" y="2143304"/>
                  <a:pt x="9038058" y="2195704"/>
                </a:cubicBezTo>
                <a:cubicBezTo>
                  <a:pt x="8878988" y="2225238"/>
                  <a:pt x="8721507" y="2257630"/>
                  <a:pt x="8564977" y="2293199"/>
                </a:cubicBezTo>
                <a:cubicBezTo>
                  <a:pt x="8421148" y="2325909"/>
                  <a:pt x="8278272" y="2360842"/>
                  <a:pt x="8136348" y="2398633"/>
                </a:cubicBezTo>
                <a:cubicBezTo>
                  <a:pt x="7992836" y="2436742"/>
                  <a:pt x="7850594" y="2477391"/>
                  <a:pt x="7708988" y="2520581"/>
                </a:cubicBezTo>
                <a:cubicBezTo>
                  <a:pt x="7549601" y="2569170"/>
                  <a:pt x="7391802" y="2620934"/>
                  <a:pt x="7235590" y="2675875"/>
                </a:cubicBezTo>
                <a:cubicBezTo>
                  <a:pt x="7083823" y="2729227"/>
                  <a:pt x="6933644" y="2785120"/>
                  <a:pt x="6784735" y="2844189"/>
                </a:cubicBezTo>
                <a:cubicBezTo>
                  <a:pt x="6677418" y="2887061"/>
                  <a:pt x="6570420" y="2930886"/>
                  <a:pt x="6464373" y="2976617"/>
                </a:cubicBezTo>
                <a:cubicBezTo>
                  <a:pt x="6344992" y="3028064"/>
                  <a:pt x="6226246" y="3081416"/>
                  <a:pt x="6108769" y="3136356"/>
                </a:cubicBezTo>
                <a:cubicBezTo>
                  <a:pt x="5957003" y="3207493"/>
                  <a:pt x="5806507" y="3281805"/>
                  <a:pt x="5658232" y="3358975"/>
                </a:cubicBezTo>
                <a:cubicBezTo>
                  <a:pt x="5582666" y="3398354"/>
                  <a:pt x="5507735" y="3438369"/>
                  <a:pt x="5433122" y="3479018"/>
                </a:cubicBezTo>
                <a:cubicBezTo>
                  <a:pt x="5325805" y="3538087"/>
                  <a:pt x="5219442" y="3598108"/>
                  <a:pt x="5114031" y="3660035"/>
                </a:cubicBezTo>
                <a:cubicBezTo>
                  <a:pt x="5070216" y="3685758"/>
                  <a:pt x="5026399" y="3711799"/>
                  <a:pt x="4982901" y="3738158"/>
                </a:cubicBezTo>
                <a:cubicBezTo>
                  <a:pt x="4902256" y="3786747"/>
                  <a:pt x="4822562" y="3836288"/>
                  <a:pt x="4743187" y="3886782"/>
                </a:cubicBezTo>
                <a:cubicBezTo>
                  <a:pt x="4672383" y="3931878"/>
                  <a:pt x="4601580" y="3977608"/>
                  <a:pt x="4531729" y="4024292"/>
                </a:cubicBezTo>
                <a:cubicBezTo>
                  <a:pt x="4465371" y="4068434"/>
                  <a:pt x="4399330" y="4113530"/>
                  <a:pt x="4333925" y="4158943"/>
                </a:cubicBezTo>
                <a:cubicBezTo>
                  <a:pt x="4114847" y="3935689"/>
                  <a:pt x="3809726" y="3796909"/>
                  <a:pt x="3472219" y="3796909"/>
                </a:cubicBezTo>
                <a:cubicBezTo>
                  <a:pt x="2805779" y="3796909"/>
                  <a:pt x="2265388" y="4337419"/>
                  <a:pt x="2265388" y="5004006"/>
                </a:cubicBezTo>
                <a:cubicBezTo>
                  <a:pt x="2265388" y="5272038"/>
                  <a:pt x="2352701" y="5519746"/>
                  <a:pt x="2500340" y="5719817"/>
                </a:cubicBezTo>
                <a:cubicBezTo>
                  <a:pt x="2425092" y="5797940"/>
                  <a:pt x="2351114" y="5877016"/>
                  <a:pt x="2277771" y="5957044"/>
                </a:cubicBezTo>
                <a:cubicBezTo>
                  <a:pt x="2201570" y="6040566"/>
                  <a:pt x="2126639" y="6124723"/>
                  <a:pt x="2052660" y="6210150"/>
                </a:cubicBezTo>
                <a:cubicBezTo>
                  <a:pt x="1976460" y="6298436"/>
                  <a:pt x="1901211" y="6387992"/>
                  <a:pt x="1827233" y="6478500"/>
                </a:cubicBezTo>
                <a:cubicBezTo>
                  <a:pt x="1750397" y="6572819"/>
                  <a:pt x="1675148" y="6667774"/>
                  <a:pt x="1601170" y="6764316"/>
                </a:cubicBezTo>
                <a:cubicBezTo>
                  <a:pt x="1582120" y="6789087"/>
                  <a:pt x="1563070" y="6814175"/>
                  <a:pt x="1544019" y="6839264"/>
                </a:cubicBezTo>
                <a:lnTo>
                  <a:pt x="152997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7" name="Text Placeholder 16 (PHJU)">
            <a:extLst>
              <a:ext uri="{FF2B5EF4-FFF2-40B4-BE49-F238E27FC236}">
                <a16:creationId xmlns:a16="http://schemas.microsoft.com/office/drawing/2014/main" id="{150DD0F7-3DE1-417E-B126-0B59AC27BA31}"/>
              </a:ext>
            </a:extLst>
          </p:cNvPr>
          <p:cNvSpPr>
            <a:spLocks noGrp="1" noSelect="1"/>
          </p:cNvSpPr>
          <p:nvPr>
            <p:ph type="body" sz="quarter" idx="1001" hasCustomPrompt="1"/>
            <p:custDataLst>
              <p:custData r:id="rId1"/>
            </p:custDataLst>
          </p:nvPr>
        </p:nvSpPr>
        <p:spPr bwMode="gray">
          <a:xfrm>
            <a:off x="1143149" y="5300853"/>
            <a:ext cx="1359177" cy="1556999"/>
          </a:xfrm>
          <a:custGeom>
            <a:avLst/>
            <a:gdLst>
              <a:gd name="connsiteX0" fmla="*/ 1161460 w 1359000"/>
              <a:gd name="connsiteY0" fmla="*/ 0 h 1557360"/>
              <a:gd name="connsiteX1" fmla="*/ 1359000 w 1359000"/>
              <a:gd name="connsiteY1" fmla="*/ 417139 h 1557360"/>
              <a:gd name="connsiteX2" fmla="*/ 1136728 w 1359000"/>
              <a:gd name="connsiteY2" fmla="*/ 654142 h 1557360"/>
              <a:gd name="connsiteX3" fmla="*/ 911919 w 1359000"/>
              <a:gd name="connsiteY3" fmla="*/ 907666 h 1557360"/>
              <a:gd name="connsiteX4" fmla="*/ 686793 w 1359000"/>
              <a:gd name="connsiteY4" fmla="*/ 1176122 h 1557360"/>
              <a:gd name="connsiteX5" fmla="*/ 461033 w 1359000"/>
              <a:gd name="connsiteY5" fmla="*/ 1462051 h 1557360"/>
              <a:gd name="connsiteX6" fmla="*/ 403959 w 1359000"/>
              <a:gd name="connsiteY6" fmla="*/ 1536710 h 1557360"/>
              <a:gd name="connsiteX7" fmla="*/ 388739 w 1359000"/>
              <a:gd name="connsiteY7" fmla="*/ 1557360 h 1557360"/>
              <a:gd name="connsiteX8" fmla="*/ 387980 w 1359000"/>
              <a:gd name="connsiteY8" fmla="*/ 1557360 h 1557360"/>
              <a:gd name="connsiteX9" fmla="*/ 382665 w 1359000"/>
              <a:gd name="connsiteY9" fmla="*/ 1557360 h 1557360"/>
              <a:gd name="connsiteX10" fmla="*/ 368239 w 1359000"/>
              <a:gd name="connsiteY10" fmla="*/ 1557360 h 1557360"/>
              <a:gd name="connsiteX11" fmla="*/ 340146 w 1359000"/>
              <a:gd name="connsiteY11" fmla="*/ 1557360 h 1557360"/>
              <a:gd name="connsiteX12" fmla="*/ 293832 w 1359000"/>
              <a:gd name="connsiteY12" fmla="*/ 1557360 h 1557360"/>
              <a:gd name="connsiteX13" fmla="*/ 224740 w 1359000"/>
              <a:gd name="connsiteY13" fmla="*/ 1557360 h 1557360"/>
              <a:gd name="connsiteX14" fmla="*/ 180228 w 1359000"/>
              <a:gd name="connsiteY14" fmla="*/ 1557360 h 1557360"/>
              <a:gd name="connsiteX15" fmla="*/ 128314 w 1359000"/>
              <a:gd name="connsiteY15" fmla="*/ 1557360 h 1557360"/>
              <a:gd name="connsiteX16" fmla="*/ 68428 w 1359000"/>
              <a:gd name="connsiteY16" fmla="*/ 1557360 h 1557360"/>
              <a:gd name="connsiteX17" fmla="*/ 0 w 1359000"/>
              <a:gd name="connsiteY17" fmla="*/ 1557360 h 1557360"/>
              <a:gd name="connsiteX18" fmla="*/ 13000 w 1359000"/>
              <a:gd name="connsiteY18" fmla="*/ 1536710 h 1557360"/>
              <a:gd name="connsiteX19" fmla="*/ 234638 w 1359000"/>
              <a:gd name="connsiteY19" fmla="*/ 1198678 h 1557360"/>
              <a:gd name="connsiteX20" fmla="*/ 236224 w 1359000"/>
              <a:gd name="connsiteY20" fmla="*/ 1196137 h 1557360"/>
              <a:gd name="connsiteX21" fmla="*/ 239078 w 1359000"/>
              <a:gd name="connsiteY21" fmla="*/ 1192006 h 1557360"/>
              <a:gd name="connsiteX22" fmla="*/ 459447 w 1359000"/>
              <a:gd name="connsiteY22" fmla="*/ 878438 h 1557360"/>
              <a:gd name="connsiteX23" fmla="*/ 459447 w 1359000"/>
              <a:gd name="connsiteY23" fmla="*/ 878120 h 1557360"/>
              <a:gd name="connsiteX24" fmla="*/ 461984 w 1359000"/>
              <a:gd name="connsiteY24" fmla="*/ 875261 h 1557360"/>
              <a:gd name="connsiteX25" fmla="*/ 464204 w 1359000"/>
              <a:gd name="connsiteY25" fmla="*/ 872084 h 1557360"/>
              <a:gd name="connsiteX26" fmla="*/ 684573 w 1359000"/>
              <a:gd name="connsiteY26" fmla="*/ 578212 h 1557360"/>
              <a:gd name="connsiteX27" fmla="*/ 686793 w 1359000"/>
              <a:gd name="connsiteY27" fmla="*/ 575353 h 1557360"/>
              <a:gd name="connsiteX28" fmla="*/ 689012 w 1359000"/>
              <a:gd name="connsiteY28" fmla="*/ 572494 h 1557360"/>
              <a:gd name="connsiteX29" fmla="*/ 909699 w 1359000"/>
              <a:gd name="connsiteY29" fmla="*/ 296413 h 1557360"/>
              <a:gd name="connsiteX30" fmla="*/ 911919 w 1359000"/>
              <a:gd name="connsiteY30" fmla="*/ 293554 h 1557360"/>
              <a:gd name="connsiteX31" fmla="*/ 914138 w 1359000"/>
              <a:gd name="connsiteY31" fmla="*/ 290695 h 1557360"/>
              <a:gd name="connsiteX32" fmla="*/ 914138 w 1359000"/>
              <a:gd name="connsiteY32" fmla="*/ 291012 h 1557360"/>
              <a:gd name="connsiteX33" fmla="*/ 1134508 w 1359000"/>
              <a:gd name="connsiteY33" fmla="*/ 30499 h 1557360"/>
              <a:gd name="connsiteX34" fmla="*/ 1136728 w 1359000"/>
              <a:gd name="connsiteY34" fmla="*/ 27958 h 1557360"/>
              <a:gd name="connsiteX35" fmla="*/ 1139265 w 1359000"/>
              <a:gd name="connsiteY35" fmla="*/ 25416 h 1557360"/>
              <a:gd name="connsiteX36" fmla="*/ 1161460 w 1359000"/>
              <a:gd name="connsiteY36" fmla="*/ 0 h 15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9000" h="1557360">
                <a:moveTo>
                  <a:pt x="1161460" y="0"/>
                </a:moveTo>
                <a:cubicBezTo>
                  <a:pt x="1200461" y="152813"/>
                  <a:pt x="1268316" y="293872"/>
                  <a:pt x="1359000" y="417139"/>
                </a:cubicBezTo>
                <a:cubicBezTo>
                  <a:pt x="1283852" y="495293"/>
                  <a:pt x="1209973" y="574082"/>
                  <a:pt x="1136728" y="654142"/>
                </a:cubicBezTo>
                <a:cubicBezTo>
                  <a:pt x="1060629" y="737697"/>
                  <a:pt x="985798" y="821887"/>
                  <a:pt x="911919" y="907666"/>
                </a:cubicBezTo>
                <a:cubicBezTo>
                  <a:pt x="835820" y="995986"/>
                  <a:pt x="760672" y="1085577"/>
                  <a:pt x="686793" y="1176122"/>
                </a:cubicBezTo>
                <a:cubicBezTo>
                  <a:pt x="610060" y="1270160"/>
                  <a:pt x="534912" y="1365470"/>
                  <a:pt x="461033" y="1462051"/>
                </a:cubicBezTo>
                <a:cubicBezTo>
                  <a:pt x="442008" y="1486831"/>
                  <a:pt x="422983" y="1511929"/>
                  <a:pt x="403959" y="1536710"/>
                </a:cubicBezTo>
                <a:cubicBezTo>
                  <a:pt x="399202" y="1543064"/>
                  <a:pt x="393495" y="1551324"/>
                  <a:pt x="388739" y="1557360"/>
                </a:cubicBezTo>
                <a:lnTo>
                  <a:pt x="387980" y="1557360"/>
                </a:lnTo>
                <a:lnTo>
                  <a:pt x="382665" y="1557360"/>
                </a:lnTo>
                <a:lnTo>
                  <a:pt x="368239" y="1557360"/>
                </a:lnTo>
                <a:lnTo>
                  <a:pt x="340146" y="1557360"/>
                </a:lnTo>
                <a:lnTo>
                  <a:pt x="293832" y="1557360"/>
                </a:lnTo>
                <a:lnTo>
                  <a:pt x="224740" y="1557360"/>
                </a:lnTo>
                <a:lnTo>
                  <a:pt x="180228" y="1557360"/>
                </a:lnTo>
                <a:lnTo>
                  <a:pt x="128314" y="1557360"/>
                </a:lnTo>
                <a:lnTo>
                  <a:pt x="68428" y="1557360"/>
                </a:lnTo>
                <a:lnTo>
                  <a:pt x="0" y="1557360"/>
                </a:lnTo>
                <a:cubicBezTo>
                  <a:pt x="4122" y="1551324"/>
                  <a:pt x="9195" y="1543064"/>
                  <a:pt x="13000" y="1536710"/>
                </a:cubicBezTo>
                <a:cubicBezTo>
                  <a:pt x="84977" y="1422656"/>
                  <a:pt x="158857" y="1310190"/>
                  <a:pt x="234638" y="1198678"/>
                </a:cubicBezTo>
                <a:cubicBezTo>
                  <a:pt x="234956" y="1197725"/>
                  <a:pt x="235590" y="1197090"/>
                  <a:pt x="236224" y="1196137"/>
                </a:cubicBezTo>
                <a:cubicBezTo>
                  <a:pt x="237175" y="1194866"/>
                  <a:pt x="238126" y="1193277"/>
                  <a:pt x="239078" y="1192006"/>
                </a:cubicBezTo>
                <a:cubicBezTo>
                  <a:pt x="311054" y="1086213"/>
                  <a:pt x="384300" y="981690"/>
                  <a:pt x="459447" y="878438"/>
                </a:cubicBezTo>
                <a:cubicBezTo>
                  <a:pt x="459447" y="878438"/>
                  <a:pt x="459447" y="878438"/>
                  <a:pt x="459447" y="878120"/>
                </a:cubicBezTo>
                <a:cubicBezTo>
                  <a:pt x="460399" y="877167"/>
                  <a:pt x="461033" y="876214"/>
                  <a:pt x="461984" y="875261"/>
                </a:cubicBezTo>
                <a:cubicBezTo>
                  <a:pt x="462618" y="873990"/>
                  <a:pt x="463252" y="873037"/>
                  <a:pt x="464204" y="872084"/>
                </a:cubicBezTo>
                <a:cubicBezTo>
                  <a:pt x="536180" y="773279"/>
                  <a:pt x="609743" y="675110"/>
                  <a:pt x="684573" y="578212"/>
                </a:cubicBezTo>
                <a:cubicBezTo>
                  <a:pt x="685208" y="577259"/>
                  <a:pt x="686159" y="576306"/>
                  <a:pt x="686793" y="575353"/>
                </a:cubicBezTo>
                <a:cubicBezTo>
                  <a:pt x="687744" y="574400"/>
                  <a:pt x="688378" y="573447"/>
                  <a:pt x="689012" y="572494"/>
                </a:cubicBezTo>
                <a:cubicBezTo>
                  <a:pt x="761306" y="479408"/>
                  <a:pt x="834869" y="387275"/>
                  <a:pt x="909699" y="296413"/>
                </a:cubicBezTo>
                <a:cubicBezTo>
                  <a:pt x="910334" y="295460"/>
                  <a:pt x="910968" y="294507"/>
                  <a:pt x="911919" y="293554"/>
                </a:cubicBezTo>
                <a:cubicBezTo>
                  <a:pt x="912553" y="292601"/>
                  <a:pt x="913504" y="291648"/>
                  <a:pt x="914138" y="290695"/>
                </a:cubicBezTo>
                <a:cubicBezTo>
                  <a:pt x="914138" y="290695"/>
                  <a:pt x="914138" y="290695"/>
                  <a:pt x="914138" y="291012"/>
                </a:cubicBezTo>
                <a:cubicBezTo>
                  <a:pt x="986432" y="203010"/>
                  <a:pt x="1059995" y="116278"/>
                  <a:pt x="1134508" y="30499"/>
                </a:cubicBezTo>
                <a:cubicBezTo>
                  <a:pt x="1135460" y="29546"/>
                  <a:pt x="1136094" y="28911"/>
                  <a:pt x="1136728" y="27958"/>
                </a:cubicBezTo>
                <a:cubicBezTo>
                  <a:pt x="1137679" y="27005"/>
                  <a:pt x="1138313" y="26369"/>
                  <a:pt x="1139265" y="25416"/>
                </a:cubicBezTo>
                <a:cubicBezTo>
                  <a:pt x="1146557" y="16838"/>
                  <a:pt x="1154167" y="8578"/>
                  <a:pt x="1161460" y="0"/>
                </a:cubicBezTo>
                <a:close/>
              </a:path>
            </a:pathLst>
          </a:custGeom>
          <a:solidFill>
            <a:srgbClr val="28B4AC">
              <a:alpha val="50000"/>
            </a:srgbClr>
          </a:solidFill>
        </p:spPr>
        <p:txBody>
          <a:bodyPr wrap="square">
            <a:noAutofit/>
          </a:bodyPr>
          <a:lstStyle>
            <a:lvl1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1pPr>
            <a:lvl2pPr marL="323935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2pPr>
            <a:lvl3pPr marL="64787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3pPr>
            <a:lvl4pPr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4pPr>
            <a:lvl5pPr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5pPr>
          </a:lstStyle>
          <a:p>
            <a:pPr marL="0" lv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dirty="0"/>
              <a:t> </a:t>
            </a:r>
          </a:p>
        </p:txBody>
      </p:sp>
      <p:sp>
        <p:nvSpPr>
          <p:cNvPr id="26" name="Text Placeholder 25 (PHJU)">
            <a:extLst>
              <a:ext uri="{FF2B5EF4-FFF2-40B4-BE49-F238E27FC236}">
                <a16:creationId xmlns:a16="http://schemas.microsoft.com/office/drawing/2014/main" id="{81163D48-13CD-4B3C-A00F-5C831A916877}"/>
              </a:ext>
            </a:extLst>
          </p:cNvPr>
          <p:cNvSpPr txBox="1"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3832306" y="2507280"/>
            <a:ext cx="2062487" cy="1647366"/>
          </a:xfrm>
          <a:custGeom>
            <a:avLst/>
            <a:gdLst>
              <a:gd name="connsiteX0" fmla="*/ 2062219 w 2062219"/>
              <a:gd name="connsiteY0" fmla="*/ 0 h 1647747"/>
              <a:gd name="connsiteX1" fmla="*/ 2062219 w 2062219"/>
              <a:gd name="connsiteY1" fmla="*/ 734709 h 1647747"/>
              <a:gd name="connsiteX2" fmla="*/ 1827447 w 2062219"/>
              <a:gd name="connsiteY2" fmla="*/ 850785 h 1647747"/>
              <a:gd name="connsiteX3" fmla="*/ 1602454 w 2062219"/>
              <a:gd name="connsiteY3" fmla="*/ 970839 h 1647747"/>
              <a:gd name="connsiteX4" fmla="*/ 1283528 w 2062219"/>
              <a:gd name="connsiteY4" fmla="*/ 1151873 h 1647747"/>
              <a:gd name="connsiteX5" fmla="*/ 1152467 w 2062219"/>
              <a:gd name="connsiteY5" fmla="*/ 1230004 h 1647747"/>
              <a:gd name="connsiteX6" fmla="*/ 912876 w 2062219"/>
              <a:gd name="connsiteY6" fmla="*/ 1378642 h 1647747"/>
              <a:gd name="connsiteX7" fmla="*/ 701528 w 2062219"/>
              <a:gd name="connsiteY7" fmla="*/ 1516164 h 1647747"/>
              <a:gd name="connsiteX8" fmla="*/ 508349 w 2062219"/>
              <a:gd name="connsiteY8" fmla="*/ 1647747 h 1647747"/>
              <a:gd name="connsiteX9" fmla="*/ 400799 w 2062219"/>
              <a:gd name="connsiteY9" fmla="*/ 1550732 h 1647747"/>
              <a:gd name="connsiteX10" fmla="*/ 143226 w 2062219"/>
              <a:gd name="connsiteY10" fmla="*/ 1393957 h 1647747"/>
              <a:gd name="connsiteX11" fmla="*/ 0 w 2062219"/>
              <a:gd name="connsiteY11" fmla="*/ 1340513 h 1647747"/>
              <a:gd name="connsiteX12" fmla="*/ 0 w 2062219"/>
              <a:gd name="connsiteY12" fmla="*/ 1340349 h 1647747"/>
              <a:gd name="connsiteX13" fmla="*/ 31913 w 2062219"/>
              <a:gd name="connsiteY13" fmla="*/ 1314735 h 1647747"/>
              <a:gd name="connsiteX14" fmla="*/ 33817 w 2062219"/>
              <a:gd name="connsiteY14" fmla="*/ 1312830 h 1647747"/>
              <a:gd name="connsiteX15" fmla="*/ 36356 w 2062219"/>
              <a:gd name="connsiteY15" fmla="*/ 1311242 h 1647747"/>
              <a:gd name="connsiteX16" fmla="*/ 482241 w 2062219"/>
              <a:gd name="connsiteY16" fmla="*/ 971091 h 1647747"/>
              <a:gd name="connsiteX17" fmla="*/ 484779 w 2062219"/>
              <a:gd name="connsiteY17" fmla="*/ 969186 h 1647747"/>
              <a:gd name="connsiteX18" fmla="*/ 486684 w 2062219"/>
              <a:gd name="connsiteY18" fmla="*/ 967598 h 1647747"/>
              <a:gd name="connsiteX19" fmla="*/ 486684 w 2062219"/>
              <a:gd name="connsiteY19" fmla="*/ 967915 h 1647747"/>
              <a:gd name="connsiteX20" fmla="*/ 707563 w 2062219"/>
              <a:gd name="connsiteY20" fmla="*/ 811020 h 1647747"/>
              <a:gd name="connsiteX21" fmla="*/ 709467 w 2062219"/>
              <a:gd name="connsiteY21" fmla="*/ 809750 h 1647747"/>
              <a:gd name="connsiteX22" fmla="*/ 712006 w 2062219"/>
              <a:gd name="connsiteY22" fmla="*/ 808162 h 1647747"/>
              <a:gd name="connsiteX23" fmla="*/ 1157890 w 2062219"/>
              <a:gd name="connsiteY23" fmla="*/ 513428 h 1647747"/>
              <a:gd name="connsiteX24" fmla="*/ 1160429 w 2062219"/>
              <a:gd name="connsiteY24" fmla="*/ 511840 h 1647747"/>
              <a:gd name="connsiteX25" fmla="*/ 1162333 w 2062219"/>
              <a:gd name="connsiteY25" fmla="*/ 510570 h 1647747"/>
              <a:gd name="connsiteX26" fmla="*/ 1608535 w 2062219"/>
              <a:gd name="connsiteY26" fmla="*/ 243468 h 1647747"/>
              <a:gd name="connsiteX27" fmla="*/ 1610757 w 2062219"/>
              <a:gd name="connsiteY27" fmla="*/ 242197 h 1647747"/>
              <a:gd name="connsiteX28" fmla="*/ 1612978 w 2062219"/>
              <a:gd name="connsiteY28" fmla="*/ 240927 h 1647747"/>
              <a:gd name="connsiteX29" fmla="*/ 1833540 w 2062219"/>
              <a:gd name="connsiteY29" fmla="*/ 118015 h 1647747"/>
              <a:gd name="connsiteX30" fmla="*/ 1835762 w 2062219"/>
              <a:gd name="connsiteY30" fmla="*/ 116745 h 1647747"/>
              <a:gd name="connsiteX31" fmla="*/ 1838300 w 2062219"/>
              <a:gd name="connsiteY31" fmla="*/ 115475 h 1647747"/>
              <a:gd name="connsiteX32" fmla="*/ 2062219 w 2062219"/>
              <a:gd name="connsiteY32" fmla="*/ 0 h 164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62219" h="1647747">
                <a:moveTo>
                  <a:pt x="2062219" y="0"/>
                </a:moveTo>
                <a:lnTo>
                  <a:pt x="2062219" y="734709"/>
                </a:lnTo>
                <a:lnTo>
                  <a:pt x="1827447" y="850785"/>
                </a:lnTo>
                <a:cubicBezTo>
                  <a:pt x="1751921" y="890168"/>
                  <a:pt x="1677029" y="930186"/>
                  <a:pt x="1602454" y="970839"/>
                </a:cubicBezTo>
                <a:cubicBezTo>
                  <a:pt x="1495193" y="1029913"/>
                  <a:pt x="1388885" y="1089940"/>
                  <a:pt x="1283528" y="1151873"/>
                </a:cubicBezTo>
                <a:cubicBezTo>
                  <a:pt x="1239735" y="1177599"/>
                  <a:pt x="1195942" y="1203642"/>
                  <a:pt x="1152467" y="1230004"/>
                </a:cubicBezTo>
                <a:cubicBezTo>
                  <a:pt x="1071863" y="1278597"/>
                  <a:pt x="992211" y="1328143"/>
                  <a:pt x="912876" y="1378642"/>
                </a:cubicBezTo>
                <a:cubicBezTo>
                  <a:pt x="842109" y="1423742"/>
                  <a:pt x="771342" y="1469477"/>
                  <a:pt x="701528" y="1516164"/>
                </a:cubicBezTo>
                <a:lnTo>
                  <a:pt x="508349" y="1647747"/>
                </a:lnTo>
                <a:lnTo>
                  <a:pt x="400799" y="1550732"/>
                </a:lnTo>
                <a:cubicBezTo>
                  <a:pt x="322293" y="1488284"/>
                  <a:pt x="235854" y="1435443"/>
                  <a:pt x="143226" y="1393957"/>
                </a:cubicBezTo>
                <a:lnTo>
                  <a:pt x="0" y="1340513"/>
                </a:lnTo>
                <a:lnTo>
                  <a:pt x="0" y="1340349"/>
                </a:lnTo>
                <a:lnTo>
                  <a:pt x="31913" y="1314735"/>
                </a:lnTo>
                <a:cubicBezTo>
                  <a:pt x="32548" y="1314100"/>
                  <a:pt x="33182" y="1313465"/>
                  <a:pt x="33817" y="1312830"/>
                </a:cubicBezTo>
                <a:cubicBezTo>
                  <a:pt x="34769" y="1312512"/>
                  <a:pt x="35404" y="1311877"/>
                  <a:pt x="36356" y="1311242"/>
                </a:cubicBezTo>
                <a:cubicBezTo>
                  <a:pt x="182022" y="1194365"/>
                  <a:pt x="330862" y="1080981"/>
                  <a:pt x="482241" y="971091"/>
                </a:cubicBezTo>
                <a:cubicBezTo>
                  <a:pt x="483193" y="970456"/>
                  <a:pt x="483827" y="969821"/>
                  <a:pt x="484779" y="969186"/>
                </a:cubicBezTo>
                <a:cubicBezTo>
                  <a:pt x="485414" y="968868"/>
                  <a:pt x="486049" y="968233"/>
                  <a:pt x="486684" y="967598"/>
                </a:cubicBezTo>
                <a:cubicBezTo>
                  <a:pt x="486684" y="967598"/>
                  <a:pt x="486684" y="967598"/>
                  <a:pt x="486684" y="967915"/>
                </a:cubicBezTo>
                <a:cubicBezTo>
                  <a:pt x="559675" y="914876"/>
                  <a:pt x="633302" y="862472"/>
                  <a:pt x="707563" y="811020"/>
                </a:cubicBezTo>
                <a:cubicBezTo>
                  <a:pt x="708198" y="810703"/>
                  <a:pt x="708832" y="810068"/>
                  <a:pt x="709467" y="809750"/>
                </a:cubicBezTo>
                <a:cubicBezTo>
                  <a:pt x="710419" y="809115"/>
                  <a:pt x="711054" y="808480"/>
                  <a:pt x="712006" y="808162"/>
                </a:cubicBezTo>
                <a:cubicBezTo>
                  <a:pt x="858307" y="706847"/>
                  <a:pt x="1007146" y="608391"/>
                  <a:pt x="1157890" y="513428"/>
                </a:cubicBezTo>
                <a:cubicBezTo>
                  <a:pt x="1158842" y="513111"/>
                  <a:pt x="1159794" y="512476"/>
                  <a:pt x="1160429" y="511840"/>
                </a:cubicBezTo>
                <a:cubicBezTo>
                  <a:pt x="1161064" y="511523"/>
                  <a:pt x="1161699" y="511205"/>
                  <a:pt x="1162333" y="510570"/>
                </a:cubicBezTo>
                <a:cubicBezTo>
                  <a:pt x="1308951" y="418783"/>
                  <a:pt x="1457791" y="329220"/>
                  <a:pt x="1608535" y="243468"/>
                </a:cubicBezTo>
                <a:cubicBezTo>
                  <a:pt x="1609170" y="242833"/>
                  <a:pt x="1609804" y="242515"/>
                  <a:pt x="1610757" y="242197"/>
                </a:cubicBezTo>
                <a:cubicBezTo>
                  <a:pt x="1611391" y="241562"/>
                  <a:pt x="1612026" y="241245"/>
                  <a:pt x="1612978" y="240927"/>
                </a:cubicBezTo>
                <a:cubicBezTo>
                  <a:pt x="1685970" y="199004"/>
                  <a:pt x="1759596" y="158351"/>
                  <a:pt x="1833540" y="118015"/>
                </a:cubicBezTo>
                <a:cubicBezTo>
                  <a:pt x="1834492" y="117698"/>
                  <a:pt x="1835127" y="117380"/>
                  <a:pt x="1835762" y="116745"/>
                </a:cubicBezTo>
                <a:cubicBezTo>
                  <a:pt x="1836714" y="116427"/>
                  <a:pt x="1837348" y="116110"/>
                  <a:pt x="1838300" y="115475"/>
                </a:cubicBezTo>
                <a:lnTo>
                  <a:pt x="2062219" y="0"/>
                </a:lnTo>
                <a:close/>
              </a:path>
            </a:pathLst>
          </a:custGeom>
          <a:solidFill>
            <a:srgbClr val="28B4AC">
              <a:alpha val="50000"/>
            </a:srgbClr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870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806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35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87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1806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935" lvl="0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dirty="0"/>
              <a:t> </a:t>
            </a:r>
          </a:p>
        </p:txBody>
      </p:sp>
      <p:sp>
        <p:nvSpPr>
          <p:cNvPr id="24" name="Text Placeholder 23 (PHJU)">
            <a:extLst>
              <a:ext uri="{FF2B5EF4-FFF2-40B4-BE49-F238E27FC236}">
                <a16:creationId xmlns:a16="http://schemas.microsoft.com/office/drawing/2014/main" id="{81163D48-13CD-4B3C-A00F-5C831A916877}"/>
              </a:ext>
            </a:extLst>
          </p:cNvPr>
          <p:cNvSpPr txBox="1">
            <a:spLocks noGrp="1" noSelect="1"/>
          </p:cNvSpPr>
          <p:nvPr>
            <p:ph type="body" idx="1004" hasCustomPrompt="1"/>
            <p:custDataLst>
              <p:custData r:id="rId3"/>
            </p:custDataLst>
          </p:nvPr>
        </p:nvSpPr>
        <p:spPr bwMode="gray">
          <a:xfrm>
            <a:off x="5895306" y="1150907"/>
            <a:ext cx="6302999" cy="2083210"/>
          </a:xfrm>
          <a:custGeom>
            <a:avLst/>
            <a:gdLst>
              <a:gd name="connsiteX0" fmla="*/ 5569088 w 6302179"/>
              <a:gd name="connsiteY0" fmla="*/ 0 h 2083692"/>
              <a:gd name="connsiteX1" fmla="*/ 6302179 w 6302179"/>
              <a:gd name="connsiteY1" fmla="*/ 21915 h 2083692"/>
              <a:gd name="connsiteX2" fmla="*/ 6302179 w 6302179"/>
              <a:gd name="connsiteY2" fmla="*/ 866733 h 2083692"/>
              <a:gd name="connsiteX3" fmla="*/ 6293214 w 6302179"/>
              <a:gd name="connsiteY3" fmla="*/ 866230 h 2083692"/>
              <a:gd name="connsiteX4" fmla="*/ 6293214 w 6302179"/>
              <a:gd name="connsiteY4" fmla="*/ 866150 h 2083692"/>
              <a:gd name="connsiteX5" fmla="*/ 5375786 w 6302179"/>
              <a:gd name="connsiteY5" fmla="*/ 831849 h 2083692"/>
              <a:gd name="connsiteX6" fmla="*/ 5364045 w 6302179"/>
              <a:gd name="connsiteY6" fmla="*/ 831849 h 2083692"/>
              <a:gd name="connsiteX7" fmla="*/ 5360871 w 6302179"/>
              <a:gd name="connsiteY7" fmla="*/ 831849 h 2083692"/>
              <a:gd name="connsiteX8" fmla="*/ 5358333 w 6302179"/>
              <a:gd name="connsiteY8" fmla="*/ 831849 h 2083692"/>
              <a:gd name="connsiteX9" fmla="*/ 5355477 w 6302179"/>
              <a:gd name="connsiteY9" fmla="*/ 831849 h 2083692"/>
              <a:gd name="connsiteX10" fmla="*/ 5352620 w 6302179"/>
              <a:gd name="connsiteY10" fmla="*/ 831849 h 2083692"/>
              <a:gd name="connsiteX11" fmla="*/ 5347226 w 6302179"/>
              <a:gd name="connsiteY11" fmla="*/ 832167 h 2083692"/>
              <a:gd name="connsiteX12" fmla="*/ 5346591 w 6302179"/>
              <a:gd name="connsiteY12" fmla="*/ 832167 h 2083692"/>
              <a:gd name="connsiteX13" fmla="*/ 5342783 w 6302179"/>
              <a:gd name="connsiteY13" fmla="*/ 832167 h 2083692"/>
              <a:gd name="connsiteX14" fmla="*/ 5340879 w 6302179"/>
              <a:gd name="connsiteY14" fmla="*/ 832167 h 2083692"/>
              <a:gd name="connsiteX15" fmla="*/ 5337071 w 6302179"/>
              <a:gd name="connsiteY15" fmla="*/ 832167 h 2083692"/>
              <a:gd name="connsiteX16" fmla="*/ 5335167 w 6302179"/>
              <a:gd name="connsiteY16" fmla="*/ 832167 h 2083692"/>
              <a:gd name="connsiteX17" fmla="*/ 5331676 w 6302179"/>
              <a:gd name="connsiteY17" fmla="*/ 832167 h 2083692"/>
              <a:gd name="connsiteX18" fmla="*/ 5329137 w 6302179"/>
              <a:gd name="connsiteY18" fmla="*/ 832167 h 2083692"/>
              <a:gd name="connsiteX19" fmla="*/ 5326281 w 6302179"/>
              <a:gd name="connsiteY19" fmla="*/ 832167 h 2083692"/>
              <a:gd name="connsiteX20" fmla="*/ 5323425 w 6302179"/>
              <a:gd name="connsiteY20" fmla="*/ 832167 h 2083692"/>
              <a:gd name="connsiteX21" fmla="*/ 5320252 w 6302179"/>
              <a:gd name="connsiteY21" fmla="*/ 832167 h 2083692"/>
              <a:gd name="connsiteX22" fmla="*/ 5317713 w 6302179"/>
              <a:gd name="connsiteY22" fmla="*/ 832167 h 2083692"/>
              <a:gd name="connsiteX23" fmla="*/ 5314857 w 6302179"/>
              <a:gd name="connsiteY23" fmla="*/ 832167 h 2083692"/>
              <a:gd name="connsiteX24" fmla="*/ 5311684 w 6302179"/>
              <a:gd name="connsiteY24" fmla="*/ 832167 h 2083692"/>
              <a:gd name="connsiteX25" fmla="*/ 5308828 w 6302179"/>
              <a:gd name="connsiteY25" fmla="*/ 832167 h 2083692"/>
              <a:gd name="connsiteX26" fmla="*/ 5305972 w 6302179"/>
              <a:gd name="connsiteY26" fmla="*/ 832167 h 2083692"/>
              <a:gd name="connsiteX27" fmla="*/ 5302481 w 6302179"/>
              <a:gd name="connsiteY27" fmla="*/ 832167 h 2083692"/>
              <a:gd name="connsiteX28" fmla="*/ 5300259 w 6302179"/>
              <a:gd name="connsiteY28" fmla="*/ 832167 h 2083692"/>
              <a:gd name="connsiteX29" fmla="*/ 5296451 w 6302179"/>
              <a:gd name="connsiteY29" fmla="*/ 832167 h 2083692"/>
              <a:gd name="connsiteX30" fmla="*/ 5294230 w 6302179"/>
              <a:gd name="connsiteY30" fmla="*/ 832167 h 2083692"/>
              <a:gd name="connsiteX31" fmla="*/ 5290739 w 6302179"/>
              <a:gd name="connsiteY31" fmla="*/ 832167 h 2083692"/>
              <a:gd name="connsiteX32" fmla="*/ 5288518 w 6302179"/>
              <a:gd name="connsiteY32" fmla="*/ 832167 h 2083692"/>
              <a:gd name="connsiteX33" fmla="*/ 5285027 w 6302179"/>
              <a:gd name="connsiteY33" fmla="*/ 832167 h 2083692"/>
              <a:gd name="connsiteX34" fmla="*/ 5282806 w 6302179"/>
              <a:gd name="connsiteY34" fmla="*/ 832167 h 2083692"/>
              <a:gd name="connsiteX35" fmla="*/ 5278998 w 6302179"/>
              <a:gd name="connsiteY35" fmla="*/ 832484 h 2083692"/>
              <a:gd name="connsiteX36" fmla="*/ 5276776 w 6302179"/>
              <a:gd name="connsiteY36" fmla="*/ 832484 h 2083692"/>
              <a:gd name="connsiteX37" fmla="*/ 5272968 w 6302179"/>
              <a:gd name="connsiteY37" fmla="*/ 832484 h 2083692"/>
              <a:gd name="connsiteX38" fmla="*/ 5271064 w 6302179"/>
              <a:gd name="connsiteY38" fmla="*/ 832484 h 2083692"/>
              <a:gd name="connsiteX39" fmla="*/ 5266939 w 6302179"/>
              <a:gd name="connsiteY39" fmla="*/ 832484 h 2083692"/>
              <a:gd name="connsiteX40" fmla="*/ 5265352 w 6302179"/>
              <a:gd name="connsiteY40" fmla="*/ 832484 h 2083692"/>
              <a:gd name="connsiteX41" fmla="*/ 5261544 w 6302179"/>
              <a:gd name="connsiteY41" fmla="*/ 832484 h 2083692"/>
              <a:gd name="connsiteX42" fmla="*/ 5259640 w 6302179"/>
              <a:gd name="connsiteY42" fmla="*/ 832484 h 2083692"/>
              <a:gd name="connsiteX43" fmla="*/ 5255515 w 6302179"/>
              <a:gd name="connsiteY43" fmla="*/ 832484 h 2083692"/>
              <a:gd name="connsiteX44" fmla="*/ 5253611 w 6302179"/>
              <a:gd name="connsiteY44" fmla="*/ 832484 h 2083692"/>
              <a:gd name="connsiteX45" fmla="*/ 5250120 w 6302179"/>
              <a:gd name="connsiteY45" fmla="*/ 832484 h 2083692"/>
              <a:gd name="connsiteX46" fmla="*/ 5247899 w 6302179"/>
              <a:gd name="connsiteY46" fmla="*/ 832484 h 2083692"/>
              <a:gd name="connsiteX47" fmla="*/ 5244090 w 6302179"/>
              <a:gd name="connsiteY47" fmla="*/ 832802 h 2083692"/>
              <a:gd name="connsiteX48" fmla="*/ 5242186 w 6302179"/>
              <a:gd name="connsiteY48" fmla="*/ 832802 h 2083692"/>
              <a:gd name="connsiteX49" fmla="*/ 5238378 w 6302179"/>
              <a:gd name="connsiteY49" fmla="*/ 832802 h 2083692"/>
              <a:gd name="connsiteX50" fmla="*/ 5236157 w 6302179"/>
              <a:gd name="connsiteY50" fmla="*/ 832802 h 2083692"/>
              <a:gd name="connsiteX51" fmla="*/ 5232349 w 6302179"/>
              <a:gd name="connsiteY51" fmla="*/ 832802 h 2083692"/>
              <a:gd name="connsiteX52" fmla="*/ 5230445 w 6302179"/>
              <a:gd name="connsiteY52" fmla="*/ 832802 h 2083692"/>
              <a:gd name="connsiteX53" fmla="*/ 5226637 w 6302179"/>
              <a:gd name="connsiteY53" fmla="*/ 832802 h 2083692"/>
              <a:gd name="connsiteX54" fmla="*/ 5224733 w 6302179"/>
              <a:gd name="connsiteY54" fmla="*/ 832802 h 2083692"/>
              <a:gd name="connsiteX55" fmla="*/ 5220607 w 6302179"/>
              <a:gd name="connsiteY55" fmla="*/ 832802 h 2083692"/>
              <a:gd name="connsiteX56" fmla="*/ 5218703 w 6302179"/>
              <a:gd name="connsiteY56" fmla="*/ 833119 h 2083692"/>
              <a:gd name="connsiteX57" fmla="*/ 5214578 w 6302179"/>
              <a:gd name="connsiteY57" fmla="*/ 833119 h 2083692"/>
              <a:gd name="connsiteX58" fmla="*/ 5212991 w 6302179"/>
              <a:gd name="connsiteY58" fmla="*/ 833119 h 2083692"/>
              <a:gd name="connsiteX59" fmla="*/ 5208548 w 6302179"/>
              <a:gd name="connsiteY59" fmla="*/ 833119 h 2083692"/>
              <a:gd name="connsiteX60" fmla="*/ 5207279 w 6302179"/>
              <a:gd name="connsiteY60" fmla="*/ 833119 h 2083692"/>
              <a:gd name="connsiteX61" fmla="*/ 5202519 w 6302179"/>
              <a:gd name="connsiteY61" fmla="*/ 833119 h 2083692"/>
              <a:gd name="connsiteX62" fmla="*/ 5201567 w 6302179"/>
              <a:gd name="connsiteY62" fmla="*/ 833119 h 2083692"/>
              <a:gd name="connsiteX63" fmla="*/ 5197124 w 6302179"/>
              <a:gd name="connsiteY63" fmla="*/ 833119 h 2083692"/>
              <a:gd name="connsiteX64" fmla="*/ 5195538 w 6302179"/>
              <a:gd name="connsiteY64" fmla="*/ 833437 h 2083692"/>
              <a:gd name="connsiteX65" fmla="*/ 5191095 w 6302179"/>
              <a:gd name="connsiteY65" fmla="*/ 833437 h 2083692"/>
              <a:gd name="connsiteX66" fmla="*/ 5189825 w 6302179"/>
              <a:gd name="connsiteY66" fmla="*/ 833437 h 2083692"/>
              <a:gd name="connsiteX67" fmla="*/ 5185383 w 6302179"/>
              <a:gd name="connsiteY67" fmla="*/ 833437 h 2083692"/>
              <a:gd name="connsiteX68" fmla="*/ 5184113 w 6302179"/>
              <a:gd name="connsiteY68" fmla="*/ 833437 h 2083692"/>
              <a:gd name="connsiteX69" fmla="*/ 5179353 w 6302179"/>
              <a:gd name="connsiteY69" fmla="*/ 833437 h 2083692"/>
              <a:gd name="connsiteX70" fmla="*/ 5178401 w 6302179"/>
              <a:gd name="connsiteY70" fmla="*/ 833437 h 2083692"/>
              <a:gd name="connsiteX71" fmla="*/ 5173641 w 6302179"/>
              <a:gd name="connsiteY71" fmla="*/ 833755 h 2083692"/>
              <a:gd name="connsiteX72" fmla="*/ 5172372 w 6302179"/>
              <a:gd name="connsiteY72" fmla="*/ 833755 h 2083692"/>
              <a:gd name="connsiteX73" fmla="*/ 5167612 w 6302179"/>
              <a:gd name="connsiteY73" fmla="*/ 833755 h 2083692"/>
              <a:gd name="connsiteX74" fmla="*/ 5166660 w 6302179"/>
              <a:gd name="connsiteY74" fmla="*/ 833755 h 2083692"/>
              <a:gd name="connsiteX75" fmla="*/ 5161582 w 6302179"/>
              <a:gd name="connsiteY75" fmla="*/ 833755 h 2083692"/>
              <a:gd name="connsiteX76" fmla="*/ 5160948 w 6302179"/>
              <a:gd name="connsiteY76" fmla="*/ 833755 h 2083692"/>
              <a:gd name="connsiteX77" fmla="*/ 5155870 w 6302179"/>
              <a:gd name="connsiteY77" fmla="*/ 834072 h 2083692"/>
              <a:gd name="connsiteX78" fmla="*/ 5155235 w 6302179"/>
              <a:gd name="connsiteY78" fmla="*/ 834072 h 2083692"/>
              <a:gd name="connsiteX79" fmla="*/ 5150158 w 6302179"/>
              <a:gd name="connsiteY79" fmla="*/ 834072 h 2083692"/>
              <a:gd name="connsiteX80" fmla="*/ 5149206 w 6302179"/>
              <a:gd name="connsiteY80" fmla="*/ 834072 h 2083692"/>
              <a:gd name="connsiteX81" fmla="*/ 5144129 w 6302179"/>
              <a:gd name="connsiteY81" fmla="*/ 834072 h 2083692"/>
              <a:gd name="connsiteX82" fmla="*/ 5143494 w 6302179"/>
              <a:gd name="connsiteY82" fmla="*/ 834072 h 2083692"/>
              <a:gd name="connsiteX83" fmla="*/ 5138416 w 6302179"/>
              <a:gd name="connsiteY83" fmla="*/ 834390 h 2083692"/>
              <a:gd name="connsiteX84" fmla="*/ 5137782 w 6302179"/>
              <a:gd name="connsiteY84" fmla="*/ 834390 h 2083692"/>
              <a:gd name="connsiteX85" fmla="*/ 5132704 w 6302179"/>
              <a:gd name="connsiteY85" fmla="*/ 834390 h 2083692"/>
              <a:gd name="connsiteX86" fmla="*/ 5132070 w 6302179"/>
              <a:gd name="connsiteY86" fmla="*/ 834390 h 2083692"/>
              <a:gd name="connsiteX87" fmla="*/ 5126675 w 6302179"/>
              <a:gd name="connsiteY87" fmla="*/ 834390 h 2083692"/>
              <a:gd name="connsiteX88" fmla="*/ 5126040 w 6302179"/>
              <a:gd name="connsiteY88" fmla="*/ 834390 h 2083692"/>
              <a:gd name="connsiteX89" fmla="*/ 5120963 w 6302179"/>
              <a:gd name="connsiteY89" fmla="*/ 834707 h 2083692"/>
              <a:gd name="connsiteX90" fmla="*/ 5120328 w 6302179"/>
              <a:gd name="connsiteY90" fmla="*/ 834707 h 2083692"/>
              <a:gd name="connsiteX91" fmla="*/ 5114933 w 6302179"/>
              <a:gd name="connsiteY91" fmla="*/ 834707 h 2083692"/>
              <a:gd name="connsiteX92" fmla="*/ 5114616 w 6302179"/>
              <a:gd name="connsiteY92" fmla="*/ 834707 h 2083692"/>
              <a:gd name="connsiteX93" fmla="*/ 5108904 w 6302179"/>
              <a:gd name="connsiteY93" fmla="*/ 834707 h 2083692"/>
              <a:gd name="connsiteX94" fmla="*/ 5103192 w 6302179"/>
              <a:gd name="connsiteY94" fmla="*/ 835025 h 2083692"/>
              <a:gd name="connsiteX95" fmla="*/ 5102874 w 6302179"/>
              <a:gd name="connsiteY95" fmla="*/ 835025 h 2083692"/>
              <a:gd name="connsiteX96" fmla="*/ 5097480 w 6302179"/>
              <a:gd name="connsiteY96" fmla="*/ 835025 h 2083692"/>
              <a:gd name="connsiteX97" fmla="*/ 5097162 w 6302179"/>
              <a:gd name="connsiteY97" fmla="*/ 835025 h 2083692"/>
              <a:gd name="connsiteX98" fmla="*/ 4002024 w 6302179"/>
              <a:gd name="connsiteY98" fmla="*/ 908709 h 2083692"/>
              <a:gd name="connsiteX99" fmla="*/ 3143304 w 6302179"/>
              <a:gd name="connsiteY99" fmla="*/ 1036386 h 2083692"/>
              <a:gd name="connsiteX100" fmla="*/ 2670469 w 6302179"/>
              <a:gd name="connsiteY100" fmla="*/ 1133890 h 2083692"/>
              <a:gd name="connsiteX101" fmla="*/ 2242061 w 6302179"/>
              <a:gd name="connsiteY101" fmla="*/ 1239335 h 2083692"/>
              <a:gd name="connsiteX102" fmla="*/ 1814923 w 6302179"/>
              <a:gd name="connsiteY102" fmla="*/ 1361294 h 2083692"/>
              <a:gd name="connsiteX103" fmla="*/ 1341770 w 6302179"/>
              <a:gd name="connsiteY103" fmla="*/ 1516602 h 2083692"/>
              <a:gd name="connsiteX104" fmla="*/ 891148 w 6302179"/>
              <a:gd name="connsiteY104" fmla="*/ 1684932 h 2083692"/>
              <a:gd name="connsiteX105" fmla="*/ 570953 w 6302179"/>
              <a:gd name="connsiteY105" fmla="*/ 1817373 h 2083692"/>
              <a:gd name="connsiteX106" fmla="*/ 215533 w 6302179"/>
              <a:gd name="connsiteY106" fmla="*/ 1977128 h 2083692"/>
              <a:gd name="connsiteX107" fmla="*/ 0 w 6302179"/>
              <a:gd name="connsiteY107" fmla="*/ 2083692 h 2083692"/>
              <a:gd name="connsiteX108" fmla="*/ 0 w 6302179"/>
              <a:gd name="connsiteY108" fmla="*/ 1348983 h 2083692"/>
              <a:gd name="connsiteX109" fmla="*/ 221966 w 6302179"/>
              <a:gd name="connsiteY109" fmla="*/ 1234515 h 2083692"/>
              <a:gd name="connsiteX110" fmla="*/ 223553 w 6302179"/>
              <a:gd name="connsiteY110" fmla="*/ 1233879 h 2083692"/>
              <a:gd name="connsiteX111" fmla="*/ 226409 w 6302179"/>
              <a:gd name="connsiteY111" fmla="*/ 1232291 h 2083692"/>
              <a:gd name="connsiteX112" fmla="*/ 897616 w 6302179"/>
              <a:gd name="connsiteY112" fmla="*/ 928665 h 2083692"/>
              <a:gd name="connsiteX113" fmla="*/ 900472 w 6302179"/>
              <a:gd name="connsiteY113" fmla="*/ 927712 h 2083692"/>
              <a:gd name="connsiteX114" fmla="*/ 902059 w 6302179"/>
              <a:gd name="connsiteY114" fmla="*/ 926759 h 2083692"/>
              <a:gd name="connsiteX115" fmla="*/ 902059 w 6302179"/>
              <a:gd name="connsiteY115" fmla="*/ 927077 h 2083692"/>
              <a:gd name="connsiteX116" fmla="*/ 1347943 w 6302179"/>
              <a:gd name="connsiteY116" fmla="*/ 751761 h 2083692"/>
              <a:gd name="connsiteX117" fmla="*/ 1350482 w 6302179"/>
              <a:gd name="connsiteY117" fmla="*/ 751126 h 2083692"/>
              <a:gd name="connsiteX118" fmla="*/ 1352703 w 6302179"/>
              <a:gd name="connsiteY118" fmla="*/ 750173 h 2083692"/>
              <a:gd name="connsiteX119" fmla="*/ 2248915 w 6302179"/>
              <a:gd name="connsiteY119" fmla="*/ 458298 h 2083692"/>
              <a:gd name="connsiteX120" fmla="*/ 2251771 w 6302179"/>
              <a:gd name="connsiteY120" fmla="*/ 457663 h 2083692"/>
              <a:gd name="connsiteX121" fmla="*/ 2253358 w 6302179"/>
              <a:gd name="connsiteY121" fmla="*/ 457028 h 2083692"/>
              <a:gd name="connsiteX122" fmla="*/ 3149887 w 6302179"/>
              <a:gd name="connsiteY122" fmla="*/ 240424 h 2083692"/>
              <a:gd name="connsiteX123" fmla="*/ 3151791 w 6302179"/>
              <a:gd name="connsiteY123" fmla="*/ 239789 h 2083692"/>
              <a:gd name="connsiteX124" fmla="*/ 3154330 w 6302179"/>
              <a:gd name="connsiteY124" fmla="*/ 239471 h 2083692"/>
              <a:gd name="connsiteX125" fmla="*/ 5569088 w 6302179"/>
              <a:gd name="connsiteY125" fmla="*/ 0 h 208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302179" h="2083692">
                <a:moveTo>
                  <a:pt x="5569088" y="0"/>
                </a:moveTo>
                <a:cubicBezTo>
                  <a:pt x="5815355" y="0"/>
                  <a:pt x="6059719" y="7305"/>
                  <a:pt x="6302179" y="21915"/>
                </a:cubicBezTo>
                <a:cubicBezTo>
                  <a:pt x="6302179" y="21915"/>
                  <a:pt x="6302179" y="21915"/>
                  <a:pt x="6302179" y="866733"/>
                </a:cubicBezTo>
                <a:lnTo>
                  <a:pt x="6293214" y="866230"/>
                </a:lnTo>
                <a:lnTo>
                  <a:pt x="6293214" y="866150"/>
                </a:lnTo>
                <a:cubicBezTo>
                  <a:pt x="5990472" y="843601"/>
                  <a:pt x="5684557" y="831849"/>
                  <a:pt x="5375786" y="831849"/>
                </a:cubicBezTo>
                <a:cubicBezTo>
                  <a:pt x="5371978" y="831849"/>
                  <a:pt x="5368170" y="831849"/>
                  <a:pt x="5364045" y="831849"/>
                </a:cubicBezTo>
                <a:cubicBezTo>
                  <a:pt x="5360871" y="831849"/>
                  <a:pt x="5360871" y="831849"/>
                  <a:pt x="5360871" y="831849"/>
                </a:cubicBezTo>
                <a:cubicBezTo>
                  <a:pt x="5358333" y="831849"/>
                  <a:pt x="5358333" y="831849"/>
                  <a:pt x="5358333" y="831849"/>
                </a:cubicBezTo>
                <a:cubicBezTo>
                  <a:pt x="5355477" y="831849"/>
                  <a:pt x="5355477" y="831849"/>
                  <a:pt x="5355477" y="831849"/>
                </a:cubicBezTo>
                <a:cubicBezTo>
                  <a:pt x="5352620" y="831849"/>
                  <a:pt x="5352620" y="831849"/>
                  <a:pt x="5352620" y="831849"/>
                </a:cubicBezTo>
                <a:cubicBezTo>
                  <a:pt x="5350716" y="831849"/>
                  <a:pt x="5348812" y="831849"/>
                  <a:pt x="5347226" y="832167"/>
                </a:cubicBezTo>
                <a:cubicBezTo>
                  <a:pt x="5346591" y="832167"/>
                  <a:pt x="5346591" y="832167"/>
                  <a:pt x="5346591" y="832167"/>
                </a:cubicBezTo>
                <a:cubicBezTo>
                  <a:pt x="5345322" y="832167"/>
                  <a:pt x="5344052" y="832167"/>
                  <a:pt x="5342783" y="832167"/>
                </a:cubicBezTo>
                <a:cubicBezTo>
                  <a:pt x="5340879" y="832167"/>
                  <a:pt x="5340879" y="832167"/>
                  <a:pt x="5340879" y="832167"/>
                </a:cubicBezTo>
                <a:cubicBezTo>
                  <a:pt x="5339610" y="832167"/>
                  <a:pt x="5338023" y="832167"/>
                  <a:pt x="5337071" y="832167"/>
                </a:cubicBezTo>
                <a:cubicBezTo>
                  <a:pt x="5335167" y="832167"/>
                  <a:pt x="5335167" y="832167"/>
                  <a:pt x="5335167" y="832167"/>
                </a:cubicBezTo>
                <a:cubicBezTo>
                  <a:pt x="5331676" y="832167"/>
                  <a:pt x="5331676" y="832167"/>
                  <a:pt x="5331676" y="832167"/>
                </a:cubicBezTo>
                <a:cubicBezTo>
                  <a:pt x="5329137" y="832167"/>
                  <a:pt x="5329137" y="832167"/>
                  <a:pt x="5329137" y="832167"/>
                </a:cubicBezTo>
                <a:cubicBezTo>
                  <a:pt x="5326281" y="832167"/>
                  <a:pt x="5326281" y="832167"/>
                  <a:pt x="5326281" y="832167"/>
                </a:cubicBezTo>
                <a:cubicBezTo>
                  <a:pt x="5323425" y="832167"/>
                  <a:pt x="5323425" y="832167"/>
                  <a:pt x="5323425" y="832167"/>
                </a:cubicBezTo>
                <a:cubicBezTo>
                  <a:pt x="5320252" y="832167"/>
                  <a:pt x="5320252" y="832167"/>
                  <a:pt x="5320252" y="832167"/>
                </a:cubicBezTo>
                <a:cubicBezTo>
                  <a:pt x="5317713" y="832167"/>
                  <a:pt x="5317713" y="832167"/>
                  <a:pt x="5317713" y="832167"/>
                </a:cubicBezTo>
                <a:cubicBezTo>
                  <a:pt x="5314857" y="832167"/>
                  <a:pt x="5314857" y="832167"/>
                  <a:pt x="5314857" y="832167"/>
                </a:cubicBezTo>
                <a:cubicBezTo>
                  <a:pt x="5311684" y="832167"/>
                  <a:pt x="5311684" y="832167"/>
                  <a:pt x="5311684" y="832167"/>
                </a:cubicBezTo>
                <a:cubicBezTo>
                  <a:pt x="5308828" y="832167"/>
                  <a:pt x="5308828" y="832167"/>
                  <a:pt x="5308828" y="832167"/>
                </a:cubicBezTo>
                <a:cubicBezTo>
                  <a:pt x="5305972" y="832167"/>
                  <a:pt x="5305972" y="832167"/>
                  <a:pt x="5305972" y="832167"/>
                </a:cubicBezTo>
                <a:cubicBezTo>
                  <a:pt x="5304702" y="832167"/>
                  <a:pt x="5303433" y="832167"/>
                  <a:pt x="5302481" y="832167"/>
                </a:cubicBezTo>
                <a:cubicBezTo>
                  <a:pt x="5300259" y="832167"/>
                  <a:pt x="5300259" y="832167"/>
                  <a:pt x="5300259" y="832167"/>
                </a:cubicBezTo>
                <a:cubicBezTo>
                  <a:pt x="5298990" y="832167"/>
                  <a:pt x="5297721" y="832167"/>
                  <a:pt x="5296451" y="832167"/>
                </a:cubicBezTo>
                <a:cubicBezTo>
                  <a:pt x="5294230" y="832167"/>
                  <a:pt x="5294230" y="832167"/>
                  <a:pt x="5294230" y="832167"/>
                </a:cubicBezTo>
                <a:cubicBezTo>
                  <a:pt x="5293278" y="832167"/>
                  <a:pt x="5292009" y="832167"/>
                  <a:pt x="5290739" y="832167"/>
                </a:cubicBezTo>
                <a:cubicBezTo>
                  <a:pt x="5288518" y="832167"/>
                  <a:pt x="5288518" y="832167"/>
                  <a:pt x="5288518" y="832167"/>
                </a:cubicBezTo>
                <a:cubicBezTo>
                  <a:pt x="5287249" y="832167"/>
                  <a:pt x="5286297" y="832167"/>
                  <a:pt x="5285027" y="832167"/>
                </a:cubicBezTo>
                <a:cubicBezTo>
                  <a:pt x="5282806" y="832167"/>
                  <a:pt x="5282806" y="832167"/>
                  <a:pt x="5282806" y="832167"/>
                </a:cubicBezTo>
                <a:cubicBezTo>
                  <a:pt x="5281536" y="832484"/>
                  <a:pt x="5280267" y="832484"/>
                  <a:pt x="5278998" y="832484"/>
                </a:cubicBezTo>
                <a:cubicBezTo>
                  <a:pt x="5276776" y="832484"/>
                  <a:pt x="5276776" y="832484"/>
                  <a:pt x="5276776" y="832484"/>
                </a:cubicBezTo>
                <a:cubicBezTo>
                  <a:pt x="5275824" y="832484"/>
                  <a:pt x="5274238" y="832484"/>
                  <a:pt x="5272968" y="832484"/>
                </a:cubicBezTo>
                <a:cubicBezTo>
                  <a:pt x="5271064" y="832484"/>
                  <a:pt x="5271064" y="832484"/>
                  <a:pt x="5271064" y="832484"/>
                </a:cubicBezTo>
                <a:cubicBezTo>
                  <a:pt x="5269795" y="832484"/>
                  <a:pt x="5268208" y="832484"/>
                  <a:pt x="5266939" y="832484"/>
                </a:cubicBezTo>
                <a:cubicBezTo>
                  <a:pt x="5265352" y="832484"/>
                  <a:pt x="5265352" y="832484"/>
                  <a:pt x="5265352" y="832484"/>
                </a:cubicBezTo>
                <a:cubicBezTo>
                  <a:pt x="5264083" y="832484"/>
                  <a:pt x="5262496" y="832484"/>
                  <a:pt x="5261544" y="832484"/>
                </a:cubicBezTo>
                <a:cubicBezTo>
                  <a:pt x="5259640" y="832484"/>
                  <a:pt x="5259640" y="832484"/>
                  <a:pt x="5259640" y="832484"/>
                </a:cubicBezTo>
                <a:cubicBezTo>
                  <a:pt x="5258371" y="832484"/>
                  <a:pt x="5256784" y="832484"/>
                  <a:pt x="5255515" y="832484"/>
                </a:cubicBezTo>
                <a:cubicBezTo>
                  <a:pt x="5253611" y="832484"/>
                  <a:pt x="5253611" y="832484"/>
                  <a:pt x="5253611" y="832484"/>
                </a:cubicBezTo>
                <a:cubicBezTo>
                  <a:pt x="5252341" y="832484"/>
                  <a:pt x="5251389" y="832484"/>
                  <a:pt x="5250120" y="832484"/>
                </a:cubicBezTo>
                <a:cubicBezTo>
                  <a:pt x="5247899" y="832484"/>
                  <a:pt x="5247899" y="832484"/>
                  <a:pt x="5247899" y="832484"/>
                </a:cubicBezTo>
                <a:cubicBezTo>
                  <a:pt x="5246629" y="832802"/>
                  <a:pt x="5245360" y="832802"/>
                  <a:pt x="5244090" y="832802"/>
                </a:cubicBezTo>
                <a:cubicBezTo>
                  <a:pt x="5242186" y="832802"/>
                  <a:pt x="5242186" y="832802"/>
                  <a:pt x="5242186" y="832802"/>
                </a:cubicBezTo>
                <a:cubicBezTo>
                  <a:pt x="5240917" y="832802"/>
                  <a:pt x="5239330" y="832802"/>
                  <a:pt x="5238378" y="832802"/>
                </a:cubicBezTo>
                <a:cubicBezTo>
                  <a:pt x="5236157" y="832802"/>
                  <a:pt x="5236157" y="832802"/>
                  <a:pt x="5236157" y="832802"/>
                </a:cubicBezTo>
                <a:cubicBezTo>
                  <a:pt x="5234888" y="832802"/>
                  <a:pt x="5233301" y="832802"/>
                  <a:pt x="5232349" y="832802"/>
                </a:cubicBezTo>
                <a:cubicBezTo>
                  <a:pt x="5230445" y="832802"/>
                  <a:pt x="5230445" y="832802"/>
                  <a:pt x="5230445" y="832802"/>
                </a:cubicBezTo>
                <a:cubicBezTo>
                  <a:pt x="5229175" y="832802"/>
                  <a:pt x="5227589" y="832802"/>
                  <a:pt x="5226637" y="832802"/>
                </a:cubicBezTo>
                <a:cubicBezTo>
                  <a:pt x="5224733" y="832802"/>
                  <a:pt x="5224733" y="832802"/>
                  <a:pt x="5224733" y="832802"/>
                </a:cubicBezTo>
                <a:cubicBezTo>
                  <a:pt x="5223463" y="832802"/>
                  <a:pt x="5221877" y="832802"/>
                  <a:pt x="5220607" y="832802"/>
                </a:cubicBezTo>
                <a:cubicBezTo>
                  <a:pt x="5218703" y="833119"/>
                  <a:pt x="5218703" y="833119"/>
                  <a:pt x="5218703" y="833119"/>
                </a:cubicBezTo>
                <a:cubicBezTo>
                  <a:pt x="5217751" y="833119"/>
                  <a:pt x="5215847" y="833119"/>
                  <a:pt x="5214578" y="833119"/>
                </a:cubicBezTo>
                <a:cubicBezTo>
                  <a:pt x="5212991" y="833119"/>
                  <a:pt x="5212991" y="833119"/>
                  <a:pt x="5212991" y="833119"/>
                </a:cubicBezTo>
                <a:cubicBezTo>
                  <a:pt x="5211722" y="833119"/>
                  <a:pt x="5210135" y="833119"/>
                  <a:pt x="5208548" y="833119"/>
                </a:cubicBezTo>
                <a:cubicBezTo>
                  <a:pt x="5207279" y="833119"/>
                  <a:pt x="5207279" y="833119"/>
                  <a:pt x="5207279" y="833119"/>
                </a:cubicBezTo>
                <a:cubicBezTo>
                  <a:pt x="5205692" y="833119"/>
                  <a:pt x="5204106" y="833119"/>
                  <a:pt x="5202519" y="833119"/>
                </a:cubicBezTo>
                <a:cubicBezTo>
                  <a:pt x="5201567" y="833119"/>
                  <a:pt x="5201567" y="833119"/>
                  <a:pt x="5201567" y="833119"/>
                </a:cubicBezTo>
                <a:cubicBezTo>
                  <a:pt x="5199980" y="833119"/>
                  <a:pt x="5198394" y="833119"/>
                  <a:pt x="5197124" y="833119"/>
                </a:cubicBezTo>
                <a:cubicBezTo>
                  <a:pt x="5195538" y="833437"/>
                  <a:pt x="5195538" y="833437"/>
                  <a:pt x="5195538" y="833437"/>
                </a:cubicBezTo>
                <a:cubicBezTo>
                  <a:pt x="5194268" y="833437"/>
                  <a:pt x="5192681" y="833437"/>
                  <a:pt x="5191095" y="833437"/>
                </a:cubicBezTo>
                <a:cubicBezTo>
                  <a:pt x="5189825" y="833437"/>
                  <a:pt x="5189825" y="833437"/>
                  <a:pt x="5189825" y="833437"/>
                </a:cubicBezTo>
                <a:cubicBezTo>
                  <a:pt x="5188556" y="833437"/>
                  <a:pt x="5186969" y="833437"/>
                  <a:pt x="5185383" y="833437"/>
                </a:cubicBezTo>
                <a:cubicBezTo>
                  <a:pt x="5184113" y="833437"/>
                  <a:pt x="5184113" y="833437"/>
                  <a:pt x="5184113" y="833437"/>
                </a:cubicBezTo>
                <a:cubicBezTo>
                  <a:pt x="5182527" y="833437"/>
                  <a:pt x="5180940" y="833437"/>
                  <a:pt x="5179353" y="833437"/>
                </a:cubicBezTo>
                <a:cubicBezTo>
                  <a:pt x="5178401" y="833437"/>
                  <a:pt x="5178401" y="833437"/>
                  <a:pt x="5178401" y="833437"/>
                </a:cubicBezTo>
                <a:cubicBezTo>
                  <a:pt x="5176815" y="833437"/>
                  <a:pt x="5174910" y="833755"/>
                  <a:pt x="5173641" y="833755"/>
                </a:cubicBezTo>
                <a:cubicBezTo>
                  <a:pt x="5172372" y="833755"/>
                  <a:pt x="5172372" y="833755"/>
                  <a:pt x="5172372" y="833755"/>
                </a:cubicBezTo>
                <a:cubicBezTo>
                  <a:pt x="5171102" y="833755"/>
                  <a:pt x="5169198" y="833755"/>
                  <a:pt x="5167612" y="833755"/>
                </a:cubicBezTo>
                <a:cubicBezTo>
                  <a:pt x="5166660" y="833755"/>
                  <a:pt x="5166660" y="833755"/>
                  <a:pt x="5166660" y="833755"/>
                </a:cubicBezTo>
                <a:cubicBezTo>
                  <a:pt x="5164756" y="833755"/>
                  <a:pt x="5163486" y="833755"/>
                  <a:pt x="5161582" y="833755"/>
                </a:cubicBezTo>
                <a:cubicBezTo>
                  <a:pt x="5160948" y="833755"/>
                  <a:pt x="5160948" y="833755"/>
                  <a:pt x="5160948" y="833755"/>
                </a:cubicBezTo>
                <a:cubicBezTo>
                  <a:pt x="5159044" y="833755"/>
                  <a:pt x="5157774" y="833755"/>
                  <a:pt x="5155870" y="834072"/>
                </a:cubicBezTo>
                <a:cubicBezTo>
                  <a:pt x="5155235" y="834072"/>
                  <a:pt x="5155235" y="834072"/>
                  <a:pt x="5155235" y="834072"/>
                </a:cubicBezTo>
                <a:cubicBezTo>
                  <a:pt x="5153331" y="834072"/>
                  <a:pt x="5151745" y="834072"/>
                  <a:pt x="5150158" y="834072"/>
                </a:cubicBezTo>
                <a:cubicBezTo>
                  <a:pt x="5149206" y="834072"/>
                  <a:pt x="5149206" y="834072"/>
                  <a:pt x="5149206" y="834072"/>
                </a:cubicBezTo>
                <a:cubicBezTo>
                  <a:pt x="5147619" y="834072"/>
                  <a:pt x="5146033" y="834072"/>
                  <a:pt x="5144129" y="834072"/>
                </a:cubicBezTo>
                <a:cubicBezTo>
                  <a:pt x="5143494" y="834072"/>
                  <a:pt x="5143494" y="834072"/>
                  <a:pt x="5143494" y="834072"/>
                </a:cubicBezTo>
                <a:cubicBezTo>
                  <a:pt x="5141590" y="834072"/>
                  <a:pt x="5140321" y="834072"/>
                  <a:pt x="5138416" y="834390"/>
                </a:cubicBezTo>
                <a:cubicBezTo>
                  <a:pt x="5137782" y="834390"/>
                  <a:pt x="5137782" y="834390"/>
                  <a:pt x="5137782" y="834390"/>
                </a:cubicBezTo>
                <a:cubicBezTo>
                  <a:pt x="5136195" y="834390"/>
                  <a:pt x="5134291" y="834390"/>
                  <a:pt x="5132704" y="834390"/>
                </a:cubicBezTo>
                <a:cubicBezTo>
                  <a:pt x="5132070" y="834390"/>
                  <a:pt x="5132070" y="834390"/>
                  <a:pt x="5132070" y="834390"/>
                </a:cubicBezTo>
                <a:cubicBezTo>
                  <a:pt x="5129848" y="834390"/>
                  <a:pt x="5128579" y="834390"/>
                  <a:pt x="5126675" y="834390"/>
                </a:cubicBezTo>
                <a:cubicBezTo>
                  <a:pt x="5126040" y="834390"/>
                  <a:pt x="5126040" y="834390"/>
                  <a:pt x="5126040" y="834390"/>
                </a:cubicBezTo>
                <a:cubicBezTo>
                  <a:pt x="5124136" y="834390"/>
                  <a:pt x="5122867" y="834707"/>
                  <a:pt x="5120963" y="834707"/>
                </a:cubicBezTo>
                <a:cubicBezTo>
                  <a:pt x="5120328" y="834707"/>
                  <a:pt x="5120328" y="834707"/>
                  <a:pt x="5120328" y="834707"/>
                </a:cubicBezTo>
                <a:cubicBezTo>
                  <a:pt x="5118424" y="834707"/>
                  <a:pt x="5116837" y="834707"/>
                  <a:pt x="5114933" y="834707"/>
                </a:cubicBezTo>
                <a:cubicBezTo>
                  <a:pt x="5114616" y="834707"/>
                  <a:pt x="5114616" y="834707"/>
                  <a:pt x="5114616" y="834707"/>
                </a:cubicBezTo>
                <a:cubicBezTo>
                  <a:pt x="5112712" y="834707"/>
                  <a:pt x="5110808" y="834707"/>
                  <a:pt x="5108904" y="834707"/>
                </a:cubicBezTo>
                <a:cubicBezTo>
                  <a:pt x="5107000" y="835025"/>
                  <a:pt x="5105096" y="835025"/>
                  <a:pt x="5103192" y="835025"/>
                </a:cubicBezTo>
                <a:cubicBezTo>
                  <a:pt x="5102874" y="835025"/>
                  <a:pt x="5102874" y="835025"/>
                  <a:pt x="5102874" y="835025"/>
                </a:cubicBezTo>
                <a:cubicBezTo>
                  <a:pt x="5100970" y="835025"/>
                  <a:pt x="5099384" y="835025"/>
                  <a:pt x="5097480" y="835025"/>
                </a:cubicBezTo>
                <a:cubicBezTo>
                  <a:pt x="5097162" y="835025"/>
                  <a:pt x="5097162" y="835025"/>
                  <a:pt x="5097162" y="835025"/>
                </a:cubicBezTo>
                <a:cubicBezTo>
                  <a:pt x="4728097" y="843283"/>
                  <a:pt x="4362522" y="868374"/>
                  <a:pt x="4002024" y="908709"/>
                </a:cubicBezTo>
                <a:cubicBezTo>
                  <a:pt x="3712294" y="941422"/>
                  <a:pt x="3426054" y="983981"/>
                  <a:pt x="3143304" y="1036386"/>
                </a:cubicBezTo>
                <a:cubicBezTo>
                  <a:pt x="2984318" y="1065923"/>
                  <a:pt x="2826918" y="1098319"/>
                  <a:pt x="2670469" y="1133890"/>
                </a:cubicBezTo>
                <a:cubicBezTo>
                  <a:pt x="2526714" y="1166603"/>
                  <a:pt x="2383912" y="1201540"/>
                  <a:pt x="2242061" y="1239335"/>
                </a:cubicBezTo>
                <a:cubicBezTo>
                  <a:pt x="2098624" y="1277447"/>
                  <a:pt x="1956456" y="1318100"/>
                  <a:pt x="1814923" y="1361294"/>
                </a:cubicBezTo>
                <a:cubicBezTo>
                  <a:pt x="1655618" y="1409888"/>
                  <a:pt x="1497901" y="1461657"/>
                  <a:pt x="1341770" y="1516602"/>
                </a:cubicBezTo>
                <a:cubicBezTo>
                  <a:pt x="1190082" y="1569960"/>
                  <a:pt x="1039980" y="1625858"/>
                  <a:pt x="891148" y="1684932"/>
                </a:cubicBezTo>
                <a:cubicBezTo>
                  <a:pt x="783888" y="1727809"/>
                  <a:pt x="676944" y="1771638"/>
                  <a:pt x="570953" y="1817373"/>
                </a:cubicBezTo>
                <a:cubicBezTo>
                  <a:pt x="451633" y="1868825"/>
                  <a:pt x="332948" y="1922182"/>
                  <a:pt x="215533" y="1977128"/>
                </a:cubicBezTo>
                <a:lnTo>
                  <a:pt x="0" y="2083692"/>
                </a:lnTo>
                <a:lnTo>
                  <a:pt x="0" y="1348983"/>
                </a:lnTo>
                <a:lnTo>
                  <a:pt x="221966" y="1234515"/>
                </a:lnTo>
                <a:cubicBezTo>
                  <a:pt x="222283" y="1234197"/>
                  <a:pt x="222918" y="1233879"/>
                  <a:pt x="223553" y="1233879"/>
                </a:cubicBezTo>
                <a:cubicBezTo>
                  <a:pt x="224505" y="1233244"/>
                  <a:pt x="225457" y="1232927"/>
                  <a:pt x="226409" y="1232291"/>
                </a:cubicBezTo>
                <a:cubicBezTo>
                  <a:pt x="446336" y="1124625"/>
                  <a:pt x="670389" y="1023310"/>
                  <a:pt x="897616" y="928665"/>
                </a:cubicBezTo>
                <a:cubicBezTo>
                  <a:pt x="898568" y="928347"/>
                  <a:pt x="899520" y="928030"/>
                  <a:pt x="900472" y="927712"/>
                </a:cubicBezTo>
                <a:cubicBezTo>
                  <a:pt x="900789" y="927395"/>
                  <a:pt x="901424" y="927077"/>
                  <a:pt x="902059" y="926759"/>
                </a:cubicBezTo>
                <a:cubicBezTo>
                  <a:pt x="902059" y="926759"/>
                  <a:pt x="902059" y="926759"/>
                  <a:pt x="902059" y="927077"/>
                </a:cubicBezTo>
                <a:cubicBezTo>
                  <a:pt x="1049311" y="865780"/>
                  <a:pt x="1197834" y="807341"/>
                  <a:pt x="1347943" y="751761"/>
                </a:cubicBezTo>
                <a:cubicBezTo>
                  <a:pt x="1348895" y="751444"/>
                  <a:pt x="1349530" y="751126"/>
                  <a:pt x="1350482" y="751126"/>
                </a:cubicBezTo>
                <a:cubicBezTo>
                  <a:pt x="1351117" y="750808"/>
                  <a:pt x="1351751" y="750491"/>
                  <a:pt x="1352703" y="750173"/>
                </a:cubicBezTo>
                <a:cubicBezTo>
                  <a:pt x="1646257" y="641554"/>
                  <a:pt x="1945206" y="544368"/>
                  <a:pt x="2248915" y="458298"/>
                </a:cubicBezTo>
                <a:cubicBezTo>
                  <a:pt x="2249867" y="457980"/>
                  <a:pt x="2250819" y="457663"/>
                  <a:pt x="2251771" y="457663"/>
                </a:cubicBezTo>
                <a:cubicBezTo>
                  <a:pt x="2252406" y="457345"/>
                  <a:pt x="2253041" y="457028"/>
                  <a:pt x="2253358" y="457028"/>
                </a:cubicBezTo>
                <a:cubicBezTo>
                  <a:pt x="2548181" y="373816"/>
                  <a:pt x="2846813" y="301403"/>
                  <a:pt x="3149887" y="240424"/>
                </a:cubicBezTo>
                <a:cubicBezTo>
                  <a:pt x="3150522" y="240106"/>
                  <a:pt x="3151157" y="240106"/>
                  <a:pt x="3151791" y="239789"/>
                </a:cubicBezTo>
                <a:cubicBezTo>
                  <a:pt x="3152743" y="239789"/>
                  <a:pt x="3153695" y="239471"/>
                  <a:pt x="3154330" y="239471"/>
                </a:cubicBezTo>
                <a:cubicBezTo>
                  <a:pt x="3934707" y="82259"/>
                  <a:pt x="4742377" y="0"/>
                  <a:pt x="5569088" y="0"/>
                </a:cubicBezTo>
                <a:close/>
              </a:path>
            </a:pathLst>
          </a:custGeom>
          <a:solidFill>
            <a:srgbClr val="28B4AC">
              <a:alpha val="50000"/>
            </a:srgbClr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870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806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35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87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1806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935" lvl="0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nl-NL" dirty="0"/>
              <a:t> </a:t>
            </a: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041B42F-DDB8-4A0F-9AE4-9BA936D5E6EE}"/>
              </a:ext>
            </a:extLst>
          </p:cNvPr>
          <p:cNvSpPr>
            <a:spLocks noGrp="1" noSelect="1"/>
          </p:cNvSpPr>
          <p:nvPr>
            <p:ph type="pic" sz="quarter" idx="1003" hasCustomPrompt="1"/>
          </p:nvPr>
        </p:nvSpPr>
        <p:spPr bwMode="gray">
          <a:xfrm>
            <a:off x="2340305" y="3869464"/>
            <a:ext cx="2267215" cy="2267835"/>
          </a:xfrm>
          <a:custGeom>
            <a:avLst/>
            <a:gdLst>
              <a:gd name="connsiteX0" fmla="*/ 1132758 w 2266920"/>
              <a:gd name="connsiteY0" fmla="*/ 0 h 2268360"/>
              <a:gd name="connsiteX1" fmla="*/ 1134143 w 2266920"/>
              <a:gd name="connsiteY1" fmla="*/ 0 h 2268360"/>
              <a:gd name="connsiteX2" fmla="*/ 1249341 w 2266920"/>
              <a:gd name="connsiteY2" fmla="*/ 5821 h 2268360"/>
              <a:gd name="connsiteX3" fmla="*/ 2261073 w 2266920"/>
              <a:gd name="connsiteY3" fmla="*/ 1018262 h 2268360"/>
              <a:gd name="connsiteX4" fmla="*/ 2266920 w 2266920"/>
              <a:gd name="connsiteY4" fmla="*/ 1134135 h 2268360"/>
              <a:gd name="connsiteX5" fmla="*/ 2266920 w 2266920"/>
              <a:gd name="connsiteY5" fmla="*/ 1134333 h 2268360"/>
              <a:gd name="connsiteX6" fmla="*/ 2261073 w 2266920"/>
              <a:gd name="connsiteY6" fmla="*/ 1250207 h 2268360"/>
              <a:gd name="connsiteX7" fmla="*/ 1249341 w 2266920"/>
              <a:gd name="connsiteY7" fmla="*/ 2262647 h 2268360"/>
              <a:gd name="connsiteX8" fmla="*/ 1136280 w 2266920"/>
              <a:gd name="connsiteY8" fmla="*/ 2268360 h 2268360"/>
              <a:gd name="connsiteX9" fmla="*/ 1130620 w 2266920"/>
              <a:gd name="connsiteY9" fmla="*/ 2268360 h 2268360"/>
              <a:gd name="connsiteX10" fmla="*/ 1017559 w 2266920"/>
              <a:gd name="connsiteY10" fmla="*/ 2262647 h 2268360"/>
              <a:gd name="connsiteX11" fmla="*/ 5827 w 2266920"/>
              <a:gd name="connsiteY11" fmla="*/ 1250207 h 2268360"/>
              <a:gd name="connsiteX12" fmla="*/ 0 w 2266920"/>
              <a:gd name="connsiteY12" fmla="*/ 1134730 h 2268360"/>
              <a:gd name="connsiteX13" fmla="*/ 0 w 2266920"/>
              <a:gd name="connsiteY13" fmla="*/ 1133739 h 2268360"/>
              <a:gd name="connsiteX14" fmla="*/ 5827 w 2266920"/>
              <a:gd name="connsiteY14" fmla="*/ 1018262 h 2268360"/>
              <a:gd name="connsiteX15" fmla="*/ 1017559 w 2266920"/>
              <a:gd name="connsiteY15" fmla="*/ 5821 h 226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6920" h="2268360">
                <a:moveTo>
                  <a:pt x="1132758" y="0"/>
                </a:moveTo>
                <a:lnTo>
                  <a:pt x="1134143" y="0"/>
                </a:lnTo>
                <a:lnTo>
                  <a:pt x="1249341" y="5821"/>
                </a:lnTo>
                <a:cubicBezTo>
                  <a:pt x="1782799" y="60035"/>
                  <a:pt x="2206898" y="484431"/>
                  <a:pt x="2261073" y="1018262"/>
                </a:cubicBezTo>
                <a:lnTo>
                  <a:pt x="2266920" y="1134135"/>
                </a:lnTo>
                <a:lnTo>
                  <a:pt x="2266920" y="1134333"/>
                </a:lnTo>
                <a:lnTo>
                  <a:pt x="2261073" y="1250207"/>
                </a:lnTo>
                <a:cubicBezTo>
                  <a:pt x="2206898" y="1784038"/>
                  <a:pt x="1782799" y="2208434"/>
                  <a:pt x="1249341" y="2262647"/>
                </a:cubicBezTo>
                <a:lnTo>
                  <a:pt x="1136280" y="2268360"/>
                </a:lnTo>
                <a:lnTo>
                  <a:pt x="1130620" y="2268360"/>
                </a:lnTo>
                <a:lnTo>
                  <a:pt x="1017559" y="2262647"/>
                </a:lnTo>
                <a:cubicBezTo>
                  <a:pt x="484101" y="2208434"/>
                  <a:pt x="60003" y="1784038"/>
                  <a:pt x="5827" y="1250207"/>
                </a:cubicBezTo>
                <a:lnTo>
                  <a:pt x="0" y="1134730"/>
                </a:lnTo>
                <a:lnTo>
                  <a:pt x="0" y="1133739"/>
                </a:lnTo>
                <a:lnTo>
                  <a:pt x="5827" y="1018262"/>
                </a:lnTo>
                <a:cubicBezTo>
                  <a:pt x="60003" y="484431"/>
                  <a:pt x="484101" y="60035"/>
                  <a:pt x="1017559" y="582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323935" indent="-323935" algn="ctr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5214053" y="5358323"/>
            <a:ext cx="5580726" cy="10077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544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5209337" y="4049264"/>
            <a:ext cx="5580726" cy="1169885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3299"/>
            </a:lvl1pPr>
          </a:lstStyle>
          <a:p>
            <a:r>
              <a:rPr lang="nl-NL" noProof="1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7682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CA72BA20-6E94-450D-84D6-AE9B02C25CB3}"/>
              </a:ext>
            </a:extLst>
          </p:cNvPr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6454200" y="0"/>
            <a:ext cx="5734826" cy="5182080"/>
          </a:xfrm>
          <a:custGeom>
            <a:avLst/>
            <a:gdLst>
              <a:gd name="connsiteX0" fmla="*/ 0 w 5734080"/>
              <a:gd name="connsiteY0" fmla="*/ 0 h 5183280"/>
              <a:gd name="connsiteX1" fmla="*/ 2807 w 5734080"/>
              <a:gd name="connsiteY1" fmla="*/ 0 h 5183280"/>
              <a:gd name="connsiteX2" fmla="*/ 9472 w 5734080"/>
              <a:gd name="connsiteY2" fmla="*/ 0 h 5183280"/>
              <a:gd name="connsiteX3" fmla="*/ 22451 w 5734080"/>
              <a:gd name="connsiteY3" fmla="*/ 0 h 5183280"/>
              <a:gd name="connsiteX4" fmla="*/ 43850 w 5734080"/>
              <a:gd name="connsiteY4" fmla="*/ 0 h 5183280"/>
              <a:gd name="connsiteX5" fmla="*/ 75772 w 5734080"/>
              <a:gd name="connsiteY5" fmla="*/ 0 h 5183280"/>
              <a:gd name="connsiteX6" fmla="*/ 120323 w 5734080"/>
              <a:gd name="connsiteY6" fmla="*/ 0 h 5183280"/>
              <a:gd name="connsiteX7" fmla="*/ 179607 w 5734080"/>
              <a:gd name="connsiteY7" fmla="*/ 0 h 5183280"/>
              <a:gd name="connsiteX8" fmla="*/ 255729 w 5734080"/>
              <a:gd name="connsiteY8" fmla="*/ 0 h 5183280"/>
              <a:gd name="connsiteX9" fmla="*/ 350794 w 5734080"/>
              <a:gd name="connsiteY9" fmla="*/ 0 h 5183280"/>
              <a:gd name="connsiteX10" fmla="*/ 466907 w 5734080"/>
              <a:gd name="connsiteY10" fmla="*/ 0 h 5183280"/>
              <a:gd name="connsiteX11" fmla="*/ 606173 w 5734080"/>
              <a:gd name="connsiteY11" fmla="*/ 0 h 5183280"/>
              <a:gd name="connsiteX12" fmla="*/ 770695 w 5734080"/>
              <a:gd name="connsiteY12" fmla="*/ 0 h 5183280"/>
              <a:gd name="connsiteX13" fmla="*/ 962579 w 5734080"/>
              <a:gd name="connsiteY13" fmla="*/ 0 h 5183280"/>
              <a:gd name="connsiteX14" fmla="*/ 1183930 w 5734080"/>
              <a:gd name="connsiteY14" fmla="*/ 0 h 5183280"/>
              <a:gd name="connsiteX15" fmla="*/ 1306314 w 5734080"/>
              <a:gd name="connsiteY15" fmla="*/ 0 h 5183280"/>
              <a:gd name="connsiteX16" fmla="*/ 1436853 w 5734080"/>
              <a:gd name="connsiteY16" fmla="*/ 0 h 5183280"/>
              <a:gd name="connsiteX17" fmla="*/ 5734080 w 5734080"/>
              <a:gd name="connsiteY17" fmla="*/ 0 h 5183280"/>
              <a:gd name="connsiteX18" fmla="*/ 5734080 w 5734080"/>
              <a:gd name="connsiteY18" fmla="*/ 895 h 5183280"/>
              <a:gd name="connsiteX19" fmla="*/ 5734080 w 5734080"/>
              <a:gd name="connsiteY19" fmla="*/ 7162 h 5183280"/>
              <a:gd name="connsiteX20" fmla="*/ 5734080 w 5734080"/>
              <a:gd name="connsiteY20" fmla="*/ 24172 h 5183280"/>
              <a:gd name="connsiteX21" fmla="*/ 5734080 w 5734080"/>
              <a:gd name="connsiteY21" fmla="*/ 57297 h 5183280"/>
              <a:gd name="connsiteX22" fmla="*/ 5734080 w 5734080"/>
              <a:gd name="connsiteY22" fmla="*/ 111908 h 5183280"/>
              <a:gd name="connsiteX23" fmla="*/ 5734080 w 5734080"/>
              <a:gd name="connsiteY23" fmla="*/ 148950 h 5183280"/>
              <a:gd name="connsiteX24" fmla="*/ 5734080 w 5734080"/>
              <a:gd name="connsiteY24" fmla="*/ 193377 h 5183280"/>
              <a:gd name="connsiteX25" fmla="*/ 5734080 w 5734080"/>
              <a:gd name="connsiteY25" fmla="*/ 245862 h 5183280"/>
              <a:gd name="connsiteX26" fmla="*/ 5734080 w 5734080"/>
              <a:gd name="connsiteY26" fmla="*/ 307076 h 5183280"/>
              <a:gd name="connsiteX27" fmla="*/ 5734080 w 5734080"/>
              <a:gd name="connsiteY27" fmla="*/ 377690 h 5183280"/>
              <a:gd name="connsiteX28" fmla="*/ 5734080 w 5734080"/>
              <a:gd name="connsiteY28" fmla="*/ 458376 h 5183280"/>
              <a:gd name="connsiteX29" fmla="*/ 5734080 w 5734080"/>
              <a:gd name="connsiteY29" fmla="*/ 549805 h 5183280"/>
              <a:gd name="connsiteX30" fmla="*/ 5734080 w 5734080"/>
              <a:gd name="connsiteY30" fmla="*/ 652648 h 5183280"/>
              <a:gd name="connsiteX31" fmla="*/ 5734080 w 5734080"/>
              <a:gd name="connsiteY31" fmla="*/ 767578 h 5183280"/>
              <a:gd name="connsiteX32" fmla="*/ 5734080 w 5734080"/>
              <a:gd name="connsiteY32" fmla="*/ 895265 h 5183280"/>
              <a:gd name="connsiteX33" fmla="*/ 5734080 w 5734080"/>
              <a:gd name="connsiteY33" fmla="*/ 1036381 h 5183280"/>
              <a:gd name="connsiteX34" fmla="*/ 5734080 w 5734080"/>
              <a:gd name="connsiteY34" fmla="*/ 1191598 h 5183280"/>
              <a:gd name="connsiteX35" fmla="*/ 5734080 w 5734080"/>
              <a:gd name="connsiteY35" fmla="*/ 1361586 h 5183280"/>
              <a:gd name="connsiteX36" fmla="*/ 5734080 w 5734080"/>
              <a:gd name="connsiteY36" fmla="*/ 1547018 h 5183280"/>
              <a:gd name="connsiteX37" fmla="*/ 5734080 w 5734080"/>
              <a:gd name="connsiteY37" fmla="*/ 1748564 h 5183280"/>
              <a:gd name="connsiteX38" fmla="*/ 5734080 w 5734080"/>
              <a:gd name="connsiteY38" fmla="*/ 1966897 h 5183280"/>
              <a:gd name="connsiteX39" fmla="*/ 5734080 w 5734080"/>
              <a:gd name="connsiteY39" fmla="*/ 2202687 h 5183280"/>
              <a:gd name="connsiteX40" fmla="*/ 5734080 w 5734080"/>
              <a:gd name="connsiteY40" fmla="*/ 2456607 h 5183280"/>
              <a:gd name="connsiteX41" fmla="*/ 5734080 w 5734080"/>
              <a:gd name="connsiteY41" fmla="*/ 2729327 h 5183280"/>
              <a:gd name="connsiteX42" fmla="*/ 5734080 w 5734080"/>
              <a:gd name="connsiteY42" fmla="*/ 3021519 h 5183280"/>
              <a:gd name="connsiteX43" fmla="*/ 5734080 w 5734080"/>
              <a:gd name="connsiteY43" fmla="*/ 3333854 h 5183280"/>
              <a:gd name="connsiteX44" fmla="*/ 5734080 w 5734080"/>
              <a:gd name="connsiteY44" fmla="*/ 3667005 h 5183280"/>
              <a:gd name="connsiteX45" fmla="*/ 3484693 w 5734080"/>
              <a:gd name="connsiteY45" fmla="*/ 5054357 h 5183280"/>
              <a:gd name="connsiteX46" fmla="*/ 3194276 w 5734080"/>
              <a:gd name="connsiteY46" fmla="*/ 5183280 h 5183280"/>
              <a:gd name="connsiteX47" fmla="*/ 0 w 5734080"/>
              <a:gd name="connsiteY47" fmla="*/ 0 h 51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734080" h="5183280">
                <a:moveTo>
                  <a:pt x="0" y="0"/>
                </a:moveTo>
                <a:lnTo>
                  <a:pt x="2807" y="0"/>
                </a:lnTo>
                <a:lnTo>
                  <a:pt x="9472" y="0"/>
                </a:lnTo>
                <a:lnTo>
                  <a:pt x="22451" y="0"/>
                </a:lnTo>
                <a:lnTo>
                  <a:pt x="43850" y="0"/>
                </a:lnTo>
                <a:lnTo>
                  <a:pt x="75772" y="0"/>
                </a:lnTo>
                <a:lnTo>
                  <a:pt x="120323" y="0"/>
                </a:lnTo>
                <a:lnTo>
                  <a:pt x="179607" y="0"/>
                </a:lnTo>
                <a:lnTo>
                  <a:pt x="255729" y="0"/>
                </a:lnTo>
                <a:lnTo>
                  <a:pt x="350794" y="0"/>
                </a:lnTo>
                <a:lnTo>
                  <a:pt x="466907" y="0"/>
                </a:lnTo>
                <a:lnTo>
                  <a:pt x="606173" y="0"/>
                </a:lnTo>
                <a:lnTo>
                  <a:pt x="770695" y="0"/>
                </a:lnTo>
                <a:lnTo>
                  <a:pt x="962579" y="0"/>
                </a:lnTo>
                <a:lnTo>
                  <a:pt x="1183930" y="0"/>
                </a:lnTo>
                <a:lnTo>
                  <a:pt x="1306314" y="0"/>
                </a:lnTo>
                <a:lnTo>
                  <a:pt x="1436853" y="0"/>
                </a:lnTo>
                <a:lnTo>
                  <a:pt x="5734080" y="0"/>
                </a:lnTo>
                <a:lnTo>
                  <a:pt x="5734080" y="895"/>
                </a:lnTo>
                <a:lnTo>
                  <a:pt x="5734080" y="7162"/>
                </a:lnTo>
                <a:lnTo>
                  <a:pt x="5734080" y="24172"/>
                </a:lnTo>
                <a:lnTo>
                  <a:pt x="5734080" y="57297"/>
                </a:lnTo>
                <a:lnTo>
                  <a:pt x="5734080" y="111908"/>
                </a:lnTo>
                <a:lnTo>
                  <a:pt x="5734080" y="148950"/>
                </a:lnTo>
                <a:lnTo>
                  <a:pt x="5734080" y="193377"/>
                </a:lnTo>
                <a:lnTo>
                  <a:pt x="5734080" y="245862"/>
                </a:lnTo>
                <a:lnTo>
                  <a:pt x="5734080" y="307076"/>
                </a:lnTo>
                <a:lnTo>
                  <a:pt x="5734080" y="377690"/>
                </a:lnTo>
                <a:lnTo>
                  <a:pt x="5734080" y="458376"/>
                </a:lnTo>
                <a:lnTo>
                  <a:pt x="5734080" y="549805"/>
                </a:lnTo>
                <a:lnTo>
                  <a:pt x="5734080" y="652648"/>
                </a:lnTo>
                <a:lnTo>
                  <a:pt x="5734080" y="767578"/>
                </a:lnTo>
                <a:lnTo>
                  <a:pt x="5734080" y="895265"/>
                </a:lnTo>
                <a:lnTo>
                  <a:pt x="5734080" y="1036381"/>
                </a:lnTo>
                <a:lnTo>
                  <a:pt x="5734080" y="1191598"/>
                </a:lnTo>
                <a:lnTo>
                  <a:pt x="5734080" y="1361586"/>
                </a:lnTo>
                <a:lnTo>
                  <a:pt x="5734080" y="1547018"/>
                </a:lnTo>
                <a:lnTo>
                  <a:pt x="5734080" y="1748564"/>
                </a:lnTo>
                <a:lnTo>
                  <a:pt x="5734080" y="1966897"/>
                </a:lnTo>
                <a:lnTo>
                  <a:pt x="5734080" y="2202687"/>
                </a:lnTo>
                <a:lnTo>
                  <a:pt x="5734080" y="2456607"/>
                </a:lnTo>
                <a:lnTo>
                  <a:pt x="5734080" y="2729327"/>
                </a:lnTo>
                <a:lnTo>
                  <a:pt x="5734080" y="3021519"/>
                </a:lnTo>
                <a:lnTo>
                  <a:pt x="5734080" y="3333854"/>
                </a:lnTo>
                <a:lnTo>
                  <a:pt x="5734080" y="3667005"/>
                </a:lnTo>
                <a:cubicBezTo>
                  <a:pt x="5032952" y="4235727"/>
                  <a:pt x="4272470" y="4691404"/>
                  <a:pt x="3484693" y="5054357"/>
                </a:cubicBezTo>
                <a:cubicBezTo>
                  <a:pt x="3388204" y="5098813"/>
                  <a:pt x="3291399" y="5141682"/>
                  <a:pt x="3194276" y="5183280"/>
                </a:cubicBezTo>
                <a:cubicBezTo>
                  <a:pt x="2949880" y="3014768"/>
                  <a:pt x="1737427" y="113966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323935" indent="-323935" algn="r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7" name="Text Placeholder 26 (PHJU)">
            <a:extLst>
              <a:ext uri="{FF2B5EF4-FFF2-40B4-BE49-F238E27FC236}">
                <a16:creationId xmlns:a16="http://schemas.microsoft.com/office/drawing/2014/main" id="{9B908DE7-2214-4C9A-935A-5E6D4D9EC0A6}"/>
              </a:ext>
            </a:extLst>
          </p:cNvPr>
          <p:cNvSpPr>
            <a:spLocks noGrp="1" noSelect="1"/>
          </p:cNvSpPr>
          <p:nvPr>
            <p:ph type="body" sz="quarter" idx="11" hasCustomPrompt="1"/>
            <p:custDataLst>
              <p:custData r:id="rId1"/>
            </p:custDataLst>
          </p:nvPr>
        </p:nvSpPr>
        <p:spPr bwMode="gray">
          <a:xfrm>
            <a:off x="6455283" y="0"/>
            <a:ext cx="3484894" cy="5182080"/>
          </a:xfrm>
          <a:custGeom>
            <a:avLst/>
            <a:gdLst>
              <a:gd name="connsiteX0" fmla="*/ 0 w 3484440"/>
              <a:gd name="connsiteY0" fmla="*/ 0 h 5183280"/>
              <a:gd name="connsiteX1" fmla="*/ 2806 w 3484440"/>
              <a:gd name="connsiteY1" fmla="*/ 0 h 5183280"/>
              <a:gd name="connsiteX2" fmla="*/ 9471 w 3484440"/>
              <a:gd name="connsiteY2" fmla="*/ 0 h 5183280"/>
              <a:gd name="connsiteX3" fmla="*/ 22449 w 3484440"/>
              <a:gd name="connsiteY3" fmla="*/ 0 h 5183280"/>
              <a:gd name="connsiteX4" fmla="*/ 43846 w 3484440"/>
              <a:gd name="connsiteY4" fmla="*/ 0 h 5183280"/>
              <a:gd name="connsiteX5" fmla="*/ 75766 w 3484440"/>
              <a:gd name="connsiteY5" fmla="*/ 0 h 5183280"/>
              <a:gd name="connsiteX6" fmla="*/ 120314 w 3484440"/>
              <a:gd name="connsiteY6" fmla="*/ 0 h 5183280"/>
              <a:gd name="connsiteX7" fmla="*/ 179594 w 3484440"/>
              <a:gd name="connsiteY7" fmla="*/ 0 h 5183280"/>
              <a:gd name="connsiteX8" fmla="*/ 255711 w 3484440"/>
              <a:gd name="connsiteY8" fmla="*/ 0 h 5183280"/>
              <a:gd name="connsiteX9" fmla="*/ 350769 w 3484440"/>
              <a:gd name="connsiteY9" fmla="*/ 0 h 5183280"/>
              <a:gd name="connsiteX10" fmla="*/ 466873 w 3484440"/>
              <a:gd name="connsiteY10" fmla="*/ 0 h 5183280"/>
              <a:gd name="connsiteX11" fmla="*/ 606129 w 3484440"/>
              <a:gd name="connsiteY11" fmla="*/ 0 h 5183280"/>
              <a:gd name="connsiteX12" fmla="*/ 770639 w 3484440"/>
              <a:gd name="connsiteY12" fmla="*/ 0 h 5183280"/>
              <a:gd name="connsiteX13" fmla="*/ 962510 w 3484440"/>
              <a:gd name="connsiteY13" fmla="*/ 0 h 5183280"/>
              <a:gd name="connsiteX14" fmla="*/ 1069362 w 3484440"/>
              <a:gd name="connsiteY14" fmla="*/ 0 h 5183280"/>
              <a:gd name="connsiteX15" fmla="*/ 1183845 w 3484440"/>
              <a:gd name="connsiteY15" fmla="*/ 0 h 5183280"/>
              <a:gd name="connsiteX16" fmla="*/ 1306219 w 3484440"/>
              <a:gd name="connsiteY16" fmla="*/ 0 h 5183280"/>
              <a:gd name="connsiteX17" fmla="*/ 1436749 w 3484440"/>
              <a:gd name="connsiteY17" fmla="*/ 0 h 5183280"/>
              <a:gd name="connsiteX18" fmla="*/ 3484440 w 3484440"/>
              <a:gd name="connsiteY18" fmla="*/ 5015934 h 5183280"/>
              <a:gd name="connsiteX19" fmla="*/ 3484440 w 3484440"/>
              <a:gd name="connsiteY19" fmla="*/ 5054357 h 5183280"/>
              <a:gd name="connsiteX20" fmla="*/ 3194044 w 3484440"/>
              <a:gd name="connsiteY20" fmla="*/ 5183280 h 5183280"/>
              <a:gd name="connsiteX21" fmla="*/ 0 w 3484440"/>
              <a:gd name="connsiteY21" fmla="*/ 0 h 51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84440" h="5183280">
                <a:moveTo>
                  <a:pt x="0" y="0"/>
                </a:moveTo>
                <a:lnTo>
                  <a:pt x="2806" y="0"/>
                </a:lnTo>
                <a:lnTo>
                  <a:pt x="9471" y="0"/>
                </a:lnTo>
                <a:lnTo>
                  <a:pt x="22449" y="0"/>
                </a:lnTo>
                <a:lnTo>
                  <a:pt x="43846" y="0"/>
                </a:lnTo>
                <a:lnTo>
                  <a:pt x="75766" y="0"/>
                </a:lnTo>
                <a:lnTo>
                  <a:pt x="120314" y="0"/>
                </a:lnTo>
                <a:lnTo>
                  <a:pt x="179594" y="0"/>
                </a:lnTo>
                <a:lnTo>
                  <a:pt x="255711" y="0"/>
                </a:lnTo>
                <a:lnTo>
                  <a:pt x="350769" y="0"/>
                </a:lnTo>
                <a:lnTo>
                  <a:pt x="466873" y="0"/>
                </a:lnTo>
                <a:lnTo>
                  <a:pt x="606129" y="0"/>
                </a:lnTo>
                <a:lnTo>
                  <a:pt x="770639" y="0"/>
                </a:lnTo>
                <a:lnTo>
                  <a:pt x="962510" y="0"/>
                </a:lnTo>
                <a:lnTo>
                  <a:pt x="1069362" y="0"/>
                </a:lnTo>
                <a:lnTo>
                  <a:pt x="1183845" y="0"/>
                </a:lnTo>
                <a:lnTo>
                  <a:pt x="1306219" y="0"/>
                </a:lnTo>
                <a:lnTo>
                  <a:pt x="1436749" y="0"/>
                </a:lnTo>
                <a:cubicBezTo>
                  <a:pt x="2703385" y="1292407"/>
                  <a:pt x="3484440" y="3062717"/>
                  <a:pt x="3484440" y="5015934"/>
                </a:cubicBezTo>
                <a:lnTo>
                  <a:pt x="3484440" y="5054357"/>
                </a:lnTo>
                <a:cubicBezTo>
                  <a:pt x="3387958" y="5098813"/>
                  <a:pt x="3291160" y="5141682"/>
                  <a:pt x="3194044" y="5183280"/>
                </a:cubicBezTo>
                <a:cubicBezTo>
                  <a:pt x="2949666" y="3014768"/>
                  <a:pt x="1737301" y="1139668"/>
                  <a:pt x="0" y="0"/>
                </a:cubicBezTo>
                <a:close/>
              </a:path>
            </a:pathLst>
          </a:custGeom>
          <a:solidFill>
            <a:srgbClr val="E6155C">
              <a:alpha val="50196"/>
            </a:srgbClr>
          </a:solidFill>
        </p:spPr>
        <p:txBody>
          <a:bodyPr wrap="square">
            <a:noAutofit/>
          </a:bodyPr>
          <a:lstStyle>
            <a:lvl1pPr marL="323935" indent="-323935" algn="l" defTabSz="1088284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noProof="1"/>
              <a:t>[Titel]</a:t>
            </a:r>
          </a:p>
        </p:txBody>
      </p:sp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-1348097" y="72700"/>
            <a:ext cx="1080285" cy="2771358"/>
            <a:chOff x="-1347921" y="72717"/>
            <a:chExt cx="1080144" cy="2772000"/>
          </a:xfrm>
        </p:grpSpPr>
        <p:sp>
          <p:nvSpPr>
            <p:cNvPr id="9" name="Rechthoek 8"/>
            <p:cNvSpPr>
              <a:spLocks noSelect="1"/>
            </p:cNvSpPr>
            <p:nvPr userDrawn="1"/>
          </p:nvSpPr>
          <p:spPr bwMode="gray">
            <a:xfrm>
              <a:off x="-1347921" y="72717"/>
              <a:ext cx="1080144" cy="27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108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Om een andere foto te plaatsen:</a:t>
              </a:r>
            </a:p>
            <a:p>
              <a:pPr marL="0" marR="0" lvl="0" indent="0" algn="l" defTabSz="108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Verwijder de huidige foto</a:t>
              </a:r>
            </a:p>
            <a:p>
              <a:pPr marL="0" marR="0" lvl="0" indent="0" algn="l" defTabSz="108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Voeg de nieuwe foto in</a:t>
              </a:r>
            </a:p>
            <a:p>
              <a:pPr marL="0" marR="0" lvl="0" indent="0" algn="l" defTabSz="108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Klik op [reset] of [opnieuw toepassen], naast de nieuwe dia-knop in het lint Start.</a:t>
              </a:r>
            </a:p>
            <a:p>
              <a:pPr marL="0" marR="0" lvl="0" indent="0" algn="l" defTabSz="10882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Daarna moet de gekleurde boog op de foto staan.</a:t>
              </a:r>
            </a:p>
          </p:txBody>
        </p:sp>
        <p:pic>
          <p:nvPicPr>
            <p:cNvPr id="10" name="Afbeelding 9"/>
            <p:cNvPicPr>
              <a:picLocks noSelect="1"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338239" y="2230493"/>
              <a:ext cx="1044000" cy="53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3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BB57-67FD-1C4C-BF72-9F4A66B3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9316-FF8F-EF47-9418-DCBCB36B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86B9A-3C35-5540-922F-F3FE37F7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7B56-73A9-4C9A-8849-248AA4317ED7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9C9B-EE00-E149-BC33-4F9B95E9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7819-1E80-E649-9536-691DB653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8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9BA7-C15F-2149-BE2B-DA669A88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0406-971C-3940-B51E-FDAB0D482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FF0F-E7A9-5B4D-A02D-921B3C45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16DE-05F1-4C43-9863-0401C5877922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AC61-7EA7-B142-B5AB-8AF4E650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63E7-BA59-FD4C-832D-A6D20394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207E-23A6-B142-BBBD-AD3B8A26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B055-3C1A-1447-AEBF-126724693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8DB87-E475-3D45-BDB8-39176077E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DC015-5283-4947-837E-7E857229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5FF5-CD29-4C4A-945D-ED34637AEE4E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8304-8528-274F-B59B-3ECEDA5B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7512-0041-924D-B586-BBD314F4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50EE-3187-9641-A910-F23A7588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72DB-6E1C-204B-AE17-25911BDF0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A62B9-9B7A-B145-B8A8-DBBE7937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3C088-E332-2144-A7DE-5B5D784D8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76F58-7042-044E-8D1B-1B857764C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DF029-60BB-324D-AFE2-90CC6676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223-8ACC-4755-A5EE-384A6145032D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6094E-6C66-DF41-AA79-F84F1558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E5D9C-9A60-0D43-9B40-4932E429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950F-6B5A-EE4F-A475-7A0F7722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03A90-DAD1-3C45-A3B1-2873C170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BE8-2CB3-4738-99C3-BDA21FB43FFF}" type="datetime1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30F70-7D28-8F40-AB91-4637996F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9AF16-223C-C045-A841-2CF04F3F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8923E-28D7-4042-851D-9690EA1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6849-C631-4343-97DA-C8549D4D0492}" type="datetime1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1FECA-8BA5-8F48-96A5-6EC0E493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0D404-CD6B-6449-A30A-8953373A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0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6ADE-D3D7-7E49-AF08-293B5D31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0512-1922-F744-BBF0-64EABB87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F606B-A7EB-0345-ACE6-660172A45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B6624-5F12-244E-993B-586FCE55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7D04-8C2A-44F6-AEBC-A20D5997136C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A4FF2-8B4C-B843-9AC3-8AF18E7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66D94-8A0B-FA4F-8AB4-63120CCE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5A422-A8DC-8044-9304-6091324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6EDDE-925E-2847-8759-641C9F52F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52B54-331C-7743-A76A-BACFA65A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7F02C-800A-B54E-8C30-C0147C85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E790-461D-42DE-A02D-BA37884DDAAE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17DFC-550E-6348-9F60-4F858DA4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3D389-EA63-8B42-9AA4-4EB46820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8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8FA94-1680-9F4F-8176-74B19EBB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6D68-2549-684F-92EA-DE2832F71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D975-A378-6140-A233-618A5C6D5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062E-FAB1-4384-9EFD-978B11DFD05B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8F076-F64A-3540-A481-DB98AA59C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07A9-D384-5540-B87D-A6E4EAEA9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F4B1-8A80-AA43-A3AD-D68A26644BC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D1EBCA28-ED51-43F5-B914-FCEBDA0B96A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748808"/>
            <a:ext cx="12190413" cy="3793248"/>
          </a:xfrm>
          <a:custGeom>
            <a:avLst/>
            <a:gdLst>
              <a:gd name="T0" fmla="*/ 38393 w 38393"/>
              <a:gd name="T1" fmla="*/ 9795 h 11949"/>
              <a:gd name="T2" fmla="*/ 38393 w 38393"/>
              <a:gd name="T3" fmla="*/ 0 h 11949"/>
              <a:gd name="T4" fmla="*/ 87 w 38393"/>
              <a:gd name="T5" fmla="*/ 7844 h 11949"/>
              <a:gd name="T6" fmla="*/ 0 w 38393"/>
              <a:gd name="T7" fmla="*/ 7829 h 11949"/>
              <a:gd name="T8" fmla="*/ 0 w 38393"/>
              <a:gd name="T9" fmla="*/ 9795 h 11949"/>
              <a:gd name="T10" fmla="*/ 38393 w 38393"/>
              <a:gd name="T11" fmla="*/ 9795 h 1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93" h="11949">
                <a:moveTo>
                  <a:pt x="38393" y="9795"/>
                </a:moveTo>
                <a:cubicBezTo>
                  <a:pt x="38393" y="0"/>
                  <a:pt x="38393" y="0"/>
                  <a:pt x="38393" y="0"/>
                </a:cubicBezTo>
                <a:cubicBezTo>
                  <a:pt x="23497" y="11949"/>
                  <a:pt x="457" y="7844"/>
                  <a:pt x="87" y="7844"/>
                </a:cubicBezTo>
                <a:cubicBezTo>
                  <a:pt x="0" y="7829"/>
                  <a:pt x="0" y="7829"/>
                  <a:pt x="0" y="7829"/>
                </a:cubicBezTo>
                <a:cubicBezTo>
                  <a:pt x="0" y="9795"/>
                  <a:pt x="0" y="9795"/>
                  <a:pt x="0" y="9795"/>
                </a:cubicBezTo>
                <a:lnTo>
                  <a:pt x="38393" y="9795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6510817" y="6542723"/>
            <a:ext cx="1620211" cy="215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rgbClr val="3C3C3B"/>
                </a:solidFill>
                <a:latin typeface="+mn-lt"/>
              </a:defRPr>
            </a:lvl1pPr>
          </a:lstStyle>
          <a:p>
            <a:fld id="{48B61548-B524-42EF-92E5-848493E91751}" type="datetime4">
              <a:rPr lang="nl-NL" noProof="1" smtClean="0"/>
              <a:pPr/>
              <a:t>17 november 2023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261355" y="6542723"/>
            <a:ext cx="4500586" cy="215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rgbClr val="3C3C3B"/>
                </a:solidFill>
                <a:latin typeface="+mn-lt"/>
              </a:defRPr>
            </a:lvl1pPr>
          </a:lstStyle>
          <a:p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8138251" y="6542723"/>
            <a:ext cx="324042" cy="2159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rgbClr val="3C3C3B"/>
                </a:solidFill>
                <a:latin typeface="+mn-lt"/>
              </a:defRPr>
            </a:lvl1pPr>
          </a:lstStyle>
          <a:p>
            <a:r>
              <a:rPr lang="nl-NL" noProof="1"/>
              <a:t>| </a:t>
            </a:r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261356" y="2098339"/>
            <a:ext cx="7200937" cy="3527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JU-LEVEL6=Zwevend 1e niveau</a:t>
            </a:r>
          </a:p>
          <a:p>
            <a:pPr lvl="6"/>
            <a:r>
              <a:rPr lang="nl-NL" noProof="1"/>
              <a:t>JU-LEVEL7=Zwevend 2e niveau</a:t>
            </a:r>
          </a:p>
          <a:p>
            <a:pPr lvl="7"/>
            <a:r>
              <a:rPr lang="nl-NL" noProof="1"/>
              <a:t>JU-LEVEL8=Zwevend 3e niveau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263279" y="710539"/>
            <a:ext cx="7200937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nl-NL" noProof="1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6AAA8A0B-291B-490A-A9A5-5E27DC0A64A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9540530" y="5889844"/>
            <a:ext cx="2095773" cy="484075"/>
            <a:chOff x="6009" y="3711"/>
            <a:chExt cx="1320" cy="305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913704B-668F-44CC-A652-88E72DD3145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56" y="3746"/>
              <a:ext cx="72" cy="211"/>
            </a:xfrm>
            <a:custGeom>
              <a:avLst/>
              <a:gdLst>
                <a:gd name="T0" fmla="*/ 133 w 363"/>
                <a:gd name="T1" fmla="*/ 201 h 1055"/>
                <a:gd name="T2" fmla="*/ 14 w 363"/>
                <a:gd name="T3" fmla="*/ 132 h 1055"/>
                <a:gd name="T4" fmla="*/ 83 w 363"/>
                <a:gd name="T5" fmla="*/ 13 h 1055"/>
                <a:gd name="T6" fmla="*/ 202 w 363"/>
                <a:gd name="T7" fmla="*/ 82 h 1055"/>
                <a:gd name="T8" fmla="*/ 133 w 363"/>
                <a:gd name="T9" fmla="*/ 201 h 1055"/>
                <a:gd name="T10" fmla="*/ 339 w 363"/>
                <a:gd name="T11" fmla="*/ 918 h 1055"/>
                <a:gd name="T12" fmla="*/ 226 w 363"/>
                <a:gd name="T13" fmla="*/ 890 h 1055"/>
                <a:gd name="T14" fmla="*/ 197 w 363"/>
                <a:gd name="T15" fmla="*/ 1003 h 1055"/>
                <a:gd name="T16" fmla="*/ 311 w 363"/>
                <a:gd name="T17" fmla="*/ 1032 h 1055"/>
                <a:gd name="T18" fmla="*/ 339 w 363"/>
                <a:gd name="T19" fmla="*/ 91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1055">
                  <a:moveTo>
                    <a:pt x="133" y="201"/>
                  </a:moveTo>
                  <a:cubicBezTo>
                    <a:pt x="81" y="215"/>
                    <a:pt x="28" y="184"/>
                    <a:pt x="14" y="132"/>
                  </a:cubicBezTo>
                  <a:cubicBezTo>
                    <a:pt x="0" y="80"/>
                    <a:pt x="31" y="27"/>
                    <a:pt x="83" y="13"/>
                  </a:cubicBezTo>
                  <a:cubicBezTo>
                    <a:pt x="135" y="0"/>
                    <a:pt x="188" y="31"/>
                    <a:pt x="202" y="82"/>
                  </a:cubicBezTo>
                  <a:cubicBezTo>
                    <a:pt x="216" y="134"/>
                    <a:pt x="185" y="188"/>
                    <a:pt x="133" y="201"/>
                  </a:cubicBezTo>
                  <a:close/>
                  <a:moveTo>
                    <a:pt x="339" y="918"/>
                  </a:moveTo>
                  <a:cubicBezTo>
                    <a:pt x="316" y="879"/>
                    <a:pt x="265" y="866"/>
                    <a:pt x="226" y="890"/>
                  </a:cubicBezTo>
                  <a:cubicBezTo>
                    <a:pt x="186" y="913"/>
                    <a:pt x="173" y="964"/>
                    <a:pt x="197" y="1003"/>
                  </a:cubicBezTo>
                  <a:cubicBezTo>
                    <a:pt x="220" y="1042"/>
                    <a:pt x="271" y="1055"/>
                    <a:pt x="311" y="1032"/>
                  </a:cubicBezTo>
                  <a:cubicBezTo>
                    <a:pt x="350" y="1008"/>
                    <a:pt x="363" y="957"/>
                    <a:pt x="339" y="918"/>
                  </a:cubicBezTo>
                  <a:close/>
                </a:path>
              </a:pathLst>
            </a:custGeom>
            <a:solidFill>
              <a:srgbClr val="8DC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009F5AA-87C0-412E-9E7C-6006E0175E9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41" y="3766"/>
              <a:ext cx="167" cy="189"/>
            </a:xfrm>
            <a:custGeom>
              <a:avLst/>
              <a:gdLst>
                <a:gd name="T0" fmla="*/ 833 w 835"/>
                <a:gd name="T1" fmla="*/ 78 h 948"/>
                <a:gd name="T2" fmla="*/ 757 w 835"/>
                <a:gd name="T3" fmla="*/ 147 h 948"/>
                <a:gd name="T4" fmla="*/ 687 w 835"/>
                <a:gd name="T5" fmla="*/ 71 h 948"/>
                <a:gd name="T6" fmla="*/ 763 w 835"/>
                <a:gd name="T7" fmla="*/ 2 h 948"/>
                <a:gd name="T8" fmla="*/ 833 w 835"/>
                <a:gd name="T9" fmla="*/ 78 h 948"/>
                <a:gd name="T10" fmla="*/ 95 w 835"/>
                <a:gd name="T11" fmla="*/ 751 h 948"/>
                <a:gd name="T12" fmla="*/ 3 w 835"/>
                <a:gd name="T13" fmla="*/ 853 h 948"/>
                <a:gd name="T14" fmla="*/ 105 w 835"/>
                <a:gd name="T15" fmla="*/ 945 h 948"/>
                <a:gd name="T16" fmla="*/ 197 w 835"/>
                <a:gd name="T17" fmla="*/ 843 h 948"/>
                <a:gd name="T18" fmla="*/ 95 w 835"/>
                <a:gd name="T19" fmla="*/ 75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5" h="948">
                  <a:moveTo>
                    <a:pt x="833" y="78"/>
                  </a:moveTo>
                  <a:cubicBezTo>
                    <a:pt x="831" y="118"/>
                    <a:pt x="797" y="149"/>
                    <a:pt x="757" y="147"/>
                  </a:cubicBezTo>
                  <a:cubicBezTo>
                    <a:pt x="716" y="146"/>
                    <a:pt x="685" y="112"/>
                    <a:pt x="687" y="71"/>
                  </a:cubicBezTo>
                  <a:cubicBezTo>
                    <a:pt x="689" y="31"/>
                    <a:pt x="723" y="0"/>
                    <a:pt x="763" y="2"/>
                  </a:cubicBezTo>
                  <a:cubicBezTo>
                    <a:pt x="804" y="4"/>
                    <a:pt x="835" y="38"/>
                    <a:pt x="833" y="78"/>
                  </a:cubicBezTo>
                  <a:close/>
                  <a:moveTo>
                    <a:pt x="95" y="751"/>
                  </a:moveTo>
                  <a:cubicBezTo>
                    <a:pt x="41" y="754"/>
                    <a:pt x="0" y="799"/>
                    <a:pt x="3" y="853"/>
                  </a:cubicBezTo>
                  <a:cubicBezTo>
                    <a:pt x="5" y="907"/>
                    <a:pt x="51" y="948"/>
                    <a:pt x="105" y="945"/>
                  </a:cubicBezTo>
                  <a:cubicBezTo>
                    <a:pt x="158" y="942"/>
                    <a:pt x="200" y="897"/>
                    <a:pt x="197" y="843"/>
                  </a:cubicBezTo>
                  <a:cubicBezTo>
                    <a:pt x="194" y="789"/>
                    <a:pt x="148" y="748"/>
                    <a:pt x="95" y="751"/>
                  </a:cubicBezTo>
                  <a:close/>
                </a:path>
              </a:pathLst>
            </a:custGeom>
            <a:solidFill>
              <a:srgbClr val="E51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F7C6805-1F42-403F-BAC0-B8A54696B1C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09" y="3759"/>
              <a:ext cx="261" cy="146"/>
            </a:xfrm>
            <a:custGeom>
              <a:avLst/>
              <a:gdLst>
                <a:gd name="T0" fmla="*/ 291 w 1306"/>
                <a:gd name="T1" fmla="*/ 591 h 732"/>
                <a:gd name="T2" fmla="*/ 141 w 1306"/>
                <a:gd name="T3" fmla="*/ 728 h 732"/>
                <a:gd name="T4" fmla="*/ 4 w 1306"/>
                <a:gd name="T5" fmla="*/ 578 h 732"/>
                <a:gd name="T6" fmla="*/ 154 w 1306"/>
                <a:gd name="T7" fmla="*/ 441 h 732"/>
                <a:gd name="T8" fmla="*/ 291 w 1306"/>
                <a:gd name="T9" fmla="*/ 591 h 732"/>
                <a:gd name="T10" fmla="*/ 1211 w 1306"/>
                <a:gd name="T11" fmla="*/ 2 h 732"/>
                <a:gd name="T12" fmla="*/ 1109 w 1306"/>
                <a:gd name="T13" fmla="*/ 95 h 732"/>
                <a:gd name="T14" fmla="*/ 1202 w 1306"/>
                <a:gd name="T15" fmla="*/ 196 h 732"/>
                <a:gd name="T16" fmla="*/ 1304 w 1306"/>
                <a:gd name="T17" fmla="*/ 104 h 732"/>
                <a:gd name="T18" fmla="*/ 1211 w 1306"/>
                <a:gd name="T19" fmla="*/ 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6" h="732">
                  <a:moveTo>
                    <a:pt x="291" y="591"/>
                  </a:moveTo>
                  <a:cubicBezTo>
                    <a:pt x="287" y="671"/>
                    <a:pt x="220" y="732"/>
                    <a:pt x="141" y="728"/>
                  </a:cubicBezTo>
                  <a:cubicBezTo>
                    <a:pt x="62" y="725"/>
                    <a:pt x="0" y="658"/>
                    <a:pt x="4" y="578"/>
                  </a:cubicBezTo>
                  <a:cubicBezTo>
                    <a:pt x="8" y="499"/>
                    <a:pt x="75" y="438"/>
                    <a:pt x="154" y="441"/>
                  </a:cubicBezTo>
                  <a:cubicBezTo>
                    <a:pt x="233" y="445"/>
                    <a:pt x="295" y="512"/>
                    <a:pt x="291" y="591"/>
                  </a:cubicBezTo>
                  <a:close/>
                  <a:moveTo>
                    <a:pt x="1211" y="2"/>
                  </a:moveTo>
                  <a:cubicBezTo>
                    <a:pt x="1157" y="0"/>
                    <a:pt x="1112" y="41"/>
                    <a:pt x="1109" y="95"/>
                  </a:cubicBezTo>
                  <a:cubicBezTo>
                    <a:pt x="1107" y="149"/>
                    <a:pt x="1148" y="194"/>
                    <a:pt x="1202" y="196"/>
                  </a:cubicBezTo>
                  <a:cubicBezTo>
                    <a:pt x="1256" y="199"/>
                    <a:pt x="1301" y="157"/>
                    <a:pt x="1304" y="104"/>
                  </a:cubicBezTo>
                  <a:cubicBezTo>
                    <a:pt x="1306" y="50"/>
                    <a:pt x="1265" y="5"/>
                    <a:pt x="1211" y="2"/>
                  </a:cubicBezTo>
                  <a:close/>
                </a:path>
              </a:pathLst>
            </a:custGeom>
            <a:solidFill>
              <a:srgbClr val="177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6AA51A4-0B56-444F-A9F1-96E4E5CF213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88" y="3787"/>
              <a:ext cx="146" cy="229"/>
            </a:xfrm>
            <a:custGeom>
              <a:avLst/>
              <a:gdLst>
                <a:gd name="T0" fmla="*/ 538 w 733"/>
                <a:gd name="T1" fmla="*/ 974 h 1147"/>
                <a:gd name="T2" fmla="*/ 354 w 733"/>
                <a:gd name="T3" fmla="*/ 1142 h 1147"/>
                <a:gd name="T4" fmla="*/ 185 w 733"/>
                <a:gd name="T5" fmla="*/ 958 h 1147"/>
                <a:gd name="T6" fmla="*/ 370 w 733"/>
                <a:gd name="T7" fmla="*/ 789 h 1147"/>
                <a:gd name="T8" fmla="*/ 538 w 733"/>
                <a:gd name="T9" fmla="*/ 974 h 1147"/>
                <a:gd name="T10" fmla="*/ 87 w 733"/>
                <a:gd name="T11" fmla="*/ 2 h 1147"/>
                <a:gd name="T12" fmla="*/ 2 w 733"/>
                <a:gd name="T13" fmla="*/ 79 h 1147"/>
                <a:gd name="T14" fmla="*/ 80 w 733"/>
                <a:gd name="T15" fmla="*/ 164 h 1147"/>
                <a:gd name="T16" fmla="*/ 164 w 733"/>
                <a:gd name="T17" fmla="*/ 87 h 1147"/>
                <a:gd name="T18" fmla="*/ 87 w 733"/>
                <a:gd name="T19" fmla="*/ 2 h 1147"/>
                <a:gd name="T20" fmla="*/ 675 w 733"/>
                <a:gd name="T21" fmla="*/ 14 h 1147"/>
                <a:gd name="T22" fmla="*/ 617 w 733"/>
                <a:gd name="T23" fmla="*/ 72 h 1147"/>
                <a:gd name="T24" fmla="*/ 675 w 733"/>
                <a:gd name="T25" fmla="*/ 131 h 1147"/>
                <a:gd name="T26" fmla="*/ 733 w 733"/>
                <a:gd name="T27" fmla="*/ 72 h 1147"/>
                <a:gd name="T28" fmla="*/ 675 w 733"/>
                <a:gd name="T29" fmla="*/ 14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3" h="1147">
                  <a:moveTo>
                    <a:pt x="538" y="974"/>
                  </a:moveTo>
                  <a:cubicBezTo>
                    <a:pt x="534" y="1071"/>
                    <a:pt x="451" y="1147"/>
                    <a:pt x="354" y="1142"/>
                  </a:cubicBezTo>
                  <a:cubicBezTo>
                    <a:pt x="256" y="1138"/>
                    <a:pt x="181" y="1055"/>
                    <a:pt x="185" y="958"/>
                  </a:cubicBezTo>
                  <a:cubicBezTo>
                    <a:pt x="190" y="860"/>
                    <a:pt x="272" y="785"/>
                    <a:pt x="370" y="789"/>
                  </a:cubicBezTo>
                  <a:cubicBezTo>
                    <a:pt x="467" y="794"/>
                    <a:pt x="543" y="876"/>
                    <a:pt x="538" y="974"/>
                  </a:cubicBezTo>
                  <a:close/>
                  <a:moveTo>
                    <a:pt x="87" y="2"/>
                  </a:moveTo>
                  <a:cubicBezTo>
                    <a:pt x="42" y="0"/>
                    <a:pt x="4" y="34"/>
                    <a:pt x="2" y="79"/>
                  </a:cubicBezTo>
                  <a:cubicBezTo>
                    <a:pt x="0" y="124"/>
                    <a:pt x="35" y="162"/>
                    <a:pt x="80" y="164"/>
                  </a:cubicBezTo>
                  <a:cubicBezTo>
                    <a:pt x="124" y="166"/>
                    <a:pt x="162" y="131"/>
                    <a:pt x="164" y="87"/>
                  </a:cubicBezTo>
                  <a:cubicBezTo>
                    <a:pt x="166" y="42"/>
                    <a:pt x="132" y="4"/>
                    <a:pt x="87" y="2"/>
                  </a:cubicBezTo>
                  <a:close/>
                  <a:moveTo>
                    <a:pt x="675" y="14"/>
                  </a:moveTo>
                  <a:cubicBezTo>
                    <a:pt x="643" y="14"/>
                    <a:pt x="617" y="40"/>
                    <a:pt x="617" y="72"/>
                  </a:cubicBezTo>
                  <a:cubicBezTo>
                    <a:pt x="617" y="105"/>
                    <a:pt x="643" y="131"/>
                    <a:pt x="675" y="131"/>
                  </a:cubicBezTo>
                  <a:cubicBezTo>
                    <a:pt x="707" y="131"/>
                    <a:pt x="733" y="105"/>
                    <a:pt x="733" y="72"/>
                  </a:cubicBezTo>
                  <a:cubicBezTo>
                    <a:pt x="733" y="40"/>
                    <a:pt x="707" y="14"/>
                    <a:pt x="675" y="14"/>
                  </a:cubicBezTo>
                  <a:close/>
                </a:path>
              </a:pathLst>
            </a:custGeom>
            <a:solidFill>
              <a:srgbClr val="9D5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ECFB62E-77BC-49C7-8EA7-D321A9BFAC9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30" y="3711"/>
              <a:ext cx="153" cy="200"/>
            </a:xfrm>
            <a:custGeom>
              <a:avLst/>
              <a:gdLst>
                <a:gd name="T0" fmla="*/ 761 w 766"/>
                <a:gd name="T1" fmla="*/ 194 h 1005"/>
                <a:gd name="T2" fmla="*/ 572 w 766"/>
                <a:gd name="T3" fmla="*/ 367 h 1005"/>
                <a:gd name="T4" fmla="*/ 399 w 766"/>
                <a:gd name="T5" fmla="*/ 178 h 1005"/>
                <a:gd name="T6" fmla="*/ 588 w 766"/>
                <a:gd name="T7" fmla="*/ 5 h 1005"/>
                <a:gd name="T8" fmla="*/ 761 w 766"/>
                <a:gd name="T9" fmla="*/ 194 h 1005"/>
                <a:gd name="T10" fmla="*/ 104 w 766"/>
                <a:gd name="T11" fmla="*/ 433 h 1005"/>
                <a:gd name="T12" fmla="*/ 2 w 766"/>
                <a:gd name="T13" fmla="*/ 526 h 1005"/>
                <a:gd name="T14" fmla="*/ 95 w 766"/>
                <a:gd name="T15" fmla="*/ 627 h 1005"/>
                <a:gd name="T16" fmla="*/ 197 w 766"/>
                <a:gd name="T17" fmla="*/ 535 h 1005"/>
                <a:gd name="T18" fmla="*/ 104 w 766"/>
                <a:gd name="T19" fmla="*/ 433 h 1005"/>
                <a:gd name="T20" fmla="*/ 274 w 766"/>
                <a:gd name="T21" fmla="*/ 880 h 1005"/>
                <a:gd name="T22" fmla="*/ 212 w 766"/>
                <a:gd name="T23" fmla="*/ 943 h 1005"/>
                <a:gd name="T24" fmla="*/ 274 w 766"/>
                <a:gd name="T25" fmla="*/ 1005 h 1005"/>
                <a:gd name="T26" fmla="*/ 337 w 766"/>
                <a:gd name="T27" fmla="*/ 943 h 1005"/>
                <a:gd name="T28" fmla="*/ 274 w 766"/>
                <a:gd name="T29" fmla="*/ 88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6" h="1005">
                  <a:moveTo>
                    <a:pt x="761" y="194"/>
                  </a:moveTo>
                  <a:cubicBezTo>
                    <a:pt x="756" y="294"/>
                    <a:pt x="672" y="372"/>
                    <a:pt x="572" y="367"/>
                  </a:cubicBezTo>
                  <a:cubicBezTo>
                    <a:pt x="472" y="363"/>
                    <a:pt x="394" y="278"/>
                    <a:pt x="399" y="178"/>
                  </a:cubicBezTo>
                  <a:cubicBezTo>
                    <a:pt x="403" y="78"/>
                    <a:pt x="488" y="0"/>
                    <a:pt x="588" y="5"/>
                  </a:cubicBezTo>
                  <a:cubicBezTo>
                    <a:pt x="688" y="10"/>
                    <a:pt x="766" y="94"/>
                    <a:pt x="761" y="194"/>
                  </a:cubicBezTo>
                  <a:close/>
                  <a:moveTo>
                    <a:pt x="104" y="433"/>
                  </a:moveTo>
                  <a:cubicBezTo>
                    <a:pt x="50" y="431"/>
                    <a:pt x="5" y="472"/>
                    <a:pt x="2" y="526"/>
                  </a:cubicBezTo>
                  <a:cubicBezTo>
                    <a:pt x="0" y="579"/>
                    <a:pt x="41" y="625"/>
                    <a:pt x="95" y="627"/>
                  </a:cubicBezTo>
                  <a:cubicBezTo>
                    <a:pt x="149" y="630"/>
                    <a:pt x="194" y="588"/>
                    <a:pt x="197" y="535"/>
                  </a:cubicBezTo>
                  <a:cubicBezTo>
                    <a:pt x="199" y="481"/>
                    <a:pt x="157" y="435"/>
                    <a:pt x="104" y="433"/>
                  </a:cubicBezTo>
                  <a:close/>
                  <a:moveTo>
                    <a:pt x="274" y="880"/>
                  </a:moveTo>
                  <a:cubicBezTo>
                    <a:pt x="240" y="880"/>
                    <a:pt x="212" y="908"/>
                    <a:pt x="212" y="943"/>
                  </a:cubicBezTo>
                  <a:cubicBezTo>
                    <a:pt x="212" y="977"/>
                    <a:pt x="240" y="1005"/>
                    <a:pt x="274" y="1005"/>
                  </a:cubicBezTo>
                  <a:cubicBezTo>
                    <a:pt x="309" y="1005"/>
                    <a:pt x="337" y="977"/>
                    <a:pt x="337" y="943"/>
                  </a:cubicBezTo>
                  <a:cubicBezTo>
                    <a:pt x="337" y="908"/>
                    <a:pt x="309" y="880"/>
                    <a:pt x="274" y="880"/>
                  </a:cubicBezTo>
                  <a:close/>
                </a:path>
              </a:pathLst>
            </a:custGeom>
            <a:solidFill>
              <a:srgbClr val="F2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4AA53692-85DD-4AB8-B716-0D7E74F661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067" y="3721"/>
              <a:ext cx="166" cy="281"/>
            </a:xfrm>
            <a:custGeom>
              <a:avLst/>
              <a:gdLst>
                <a:gd name="T0" fmla="*/ 830 w 832"/>
                <a:gd name="T1" fmla="*/ 104 h 1406"/>
                <a:gd name="T2" fmla="*/ 728 w 832"/>
                <a:gd name="T3" fmla="*/ 197 h 1406"/>
                <a:gd name="T4" fmla="*/ 635 w 832"/>
                <a:gd name="T5" fmla="*/ 95 h 1406"/>
                <a:gd name="T6" fmla="*/ 737 w 832"/>
                <a:gd name="T7" fmla="*/ 2 h 1406"/>
                <a:gd name="T8" fmla="*/ 830 w 832"/>
                <a:gd name="T9" fmla="*/ 104 h 1406"/>
                <a:gd name="T10" fmla="*/ 69 w 832"/>
                <a:gd name="T11" fmla="*/ 680 h 1406"/>
                <a:gd name="T12" fmla="*/ 131 w 832"/>
                <a:gd name="T13" fmla="*/ 623 h 1406"/>
                <a:gd name="T14" fmla="*/ 74 w 832"/>
                <a:gd name="T15" fmla="*/ 561 h 1406"/>
                <a:gd name="T16" fmla="*/ 12 w 832"/>
                <a:gd name="T17" fmla="*/ 618 h 1406"/>
                <a:gd name="T18" fmla="*/ 69 w 832"/>
                <a:gd name="T19" fmla="*/ 680 h 1406"/>
                <a:gd name="T20" fmla="*/ 61 w 832"/>
                <a:gd name="T21" fmla="*/ 1212 h 1406"/>
                <a:gd name="T22" fmla="*/ 27 w 832"/>
                <a:gd name="T23" fmla="*/ 1345 h 1406"/>
                <a:gd name="T24" fmla="*/ 161 w 832"/>
                <a:gd name="T25" fmla="*/ 1379 h 1406"/>
                <a:gd name="T26" fmla="*/ 194 w 832"/>
                <a:gd name="T27" fmla="*/ 1245 h 1406"/>
                <a:gd name="T28" fmla="*/ 61 w 832"/>
                <a:gd name="T29" fmla="*/ 1212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2" h="1406">
                  <a:moveTo>
                    <a:pt x="830" y="104"/>
                  </a:moveTo>
                  <a:cubicBezTo>
                    <a:pt x="827" y="158"/>
                    <a:pt x="782" y="199"/>
                    <a:pt x="728" y="197"/>
                  </a:cubicBezTo>
                  <a:cubicBezTo>
                    <a:pt x="674" y="194"/>
                    <a:pt x="633" y="149"/>
                    <a:pt x="635" y="95"/>
                  </a:cubicBezTo>
                  <a:cubicBezTo>
                    <a:pt x="638" y="42"/>
                    <a:pt x="683" y="0"/>
                    <a:pt x="737" y="2"/>
                  </a:cubicBezTo>
                  <a:cubicBezTo>
                    <a:pt x="791" y="5"/>
                    <a:pt x="832" y="50"/>
                    <a:pt x="830" y="104"/>
                  </a:cubicBezTo>
                  <a:close/>
                  <a:moveTo>
                    <a:pt x="69" y="680"/>
                  </a:moveTo>
                  <a:cubicBezTo>
                    <a:pt x="102" y="682"/>
                    <a:pt x="130" y="656"/>
                    <a:pt x="131" y="623"/>
                  </a:cubicBezTo>
                  <a:cubicBezTo>
                    <a:pt x="133" y="590"/>
                    <a:pt x="107" y="562"/>
                    <a:pt x="74" y="561"/>
                  </a:cubicBezTo>
                  <a:cubicBezTo>
                    <a:pt x="41" y="559"/>
                    <a:pt x="14" y="585"/>
                    <a:pt x="12" y="618"/>
                  </a:cubicBezTo>
                  <a:cubicBezTo>
                    <a:pt x="11" y="651"/>
                    <a:pt x="36" y="679"/>
                    <a:pt x="69" y="680"/>
                  </a:cubicBezTo>
                  <a:close/>
                  <a:moveTo>
                    <a:pt x="61" y="1212"/>
                  </a:moveTo>
                  <a:cubicBezTo>
                    <a:pt x="15" y="1239"/>
                    <a:pt x="0" y="1299"/>
                    <a:pt x="27" y="1345"/>
                  </a:cubicBezTo>
                  <a:cubicBezTo>
                    <a:pt x="55" y="1391"/>
                    <a:pt x="115" y="1406"/>
                    <a:pt x="161" y="1379"/>
                  </a:cubicBezTo>
                  <a:cubicBezTo>
                    <a:pt x="207" y="1351"/>
                    <a:pt x="222" y="1291"/>
                    <a:pt x="194" y="1245"/>
                  </a:cubicBezTo>
                  <a:cubicBezTo>
                    <a:pt x="167" y="1199"/>
                    <a:pt x="107" y="1184"/>
                    <a:pt x="61" y="1212"/>
                  </a:cubicBezTo>
                  <a:close/>
                </a:path>
              </a:pathLst>
            </a:custGeom>
            <a:solidFill>
              <a:srgbClr val="25B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A22CEEC-9D21-4E56-AA3E-E8A978EBA5E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349" y="3752"/>
              <a:ext cx="980" cy="219"/>
            </a:xfrm>
            <a:custGeom>
              <a:avLst/>
              <a:gdLst>
                <a:gd name="T0" fmla="*/ 109 w 4902"/>
                <a:gd name="T1" fmla="*/ 1079 h 1098"/>
                <a:gd name="T2" fmla="*/ 626 w 4902"/>
                <a:gd name="T3" fmla="*/ 753 h 1098"/>
                <a:gd name="T4" fmla="*/ 274 w 4902"/>
                <a:gd name="T5" fmla="*/ 773 h 1098"/>
                <a:gd name="T6" fmla="*/ 532 w 4902"/>
                <a:gd name="T7" fmla="*/ 1098 h 1098"/>
                <a:gd name="T8" fmla="*/ 889 w 4902"/>
                <a:gd name="T9" fmla="*/ 753 h 1098"/>
                <a:gd name="T10" fmla="*/ 901 w 4902"/>
                <a:gd name="T11" fmla="*/ 1058 h 1098"/>
                <a:gd name="T12" fmla="*/ 750 w 4902"/>
                <a:gd name="T13" fmla="*/ 797 h 1098"/>
                <a:gd name="T14" fmla="*/ 959 w 4902"/>
                <a:gd name="T15" fmla="*/ 769 h 1098"/>
                <a:gd name="T16" fmla="*/ 1175 w 4902"/>
                <a:gd name="T17" fmla="*/ 1079 h 1098"/>
                <a:gd name="T18" fmla="*/ 1306 w 4902"/>
                <a:gd name="T19" fmla="*/ 1079 h 1098"/>
                <a:gd name="T20" fmla="*/ 1428 w 4902"/>
                <a:gd name="T21" fmla="*/ 753 h 1098"/>
                <a:gd name="T22" fmla="*/ 1493 w 4902"/>
                <a:gd name="T23" fmla="*/ 1091 h 1098"/>
                <a:gd name="T24" fmla="*/ 1621 w 4902"/>
                <a:gd name="T25" fmla="*/ 938 h 1098"/>
                <a:gd name="T26" fmla="*/ 43 w 4902"/>
                <a:gd name="T27" fmla="*/ 475 h 1098"/>
                <a:gd name="T28" fmla="*/ 88 w 4902"/>
                <a:gd name="T29" fmla="*/ 168 h 1098"/>
                <a:gd name="T30" fmla="*/ 837 w 4902"/>
                <a:gd name="T31" fmla="*/ 508 h 1098"/>
                <a:gd name="T32" fmla="*/ 484 w 4902"/>
                <a:gd name="T33" fmla="*/ 234 h 1098"/>
                <a:gd name="T34" fmla="*/ 490 w 4902"/>
                <a:gd name="T35" fmla="*/ 480 h 1098"/>
                <a:gd name="T36" fmla="*/ 685 w 4902"/>
                <a:gd name="T37" fmla="*/ 481 h 1098"/>
                <a:gd name="T38" fmla="*/ 960 w 4902"/>
                <a:gd name="T39" fmla="*/ 447 h 1098"/>
                <a:gd name="T40" fmla="*/ 1227 w 4902"/>
                <a:gd name="T41" fmla="*/ 202 h 1098"/>
                <a:gd name="T42" fmla="*/ 1165 w 4902"/>
                <a:gd name="T43" fmla="*/ 466 h 1098"/>
                <a:gd name="T44" fmla="*/ 1086 w 4902"/>
                <a:gd name="T45" fmla="*/ 235 h 1098"/>
                <a:gd name="T46" fmla="*/ 1058 w 4902"/>
                <a:gd name="T47" fmla="*/ 507 h 1098"/>
                <a:gd name="T48" fmla="*/ 1286 w 4902"/>
                <a:gd name="T49" fmla="*/ 318 h 1098"/>
                <a:gd name="T50" fmla="*/ 1373 w 4902"/>
                <a:gd name="T51" fmla="*/ 380 h 1098"/>
                <a:gd name="T52" fmla="*/ 1487 w 4902"/>
                <a:gd name="T53" fmla="*/ 315 h 1098"/>
                <a:gd name="T54" fmla="*/ 1772 w 4902"/>
                <a:gd name="T55" fmla="*/ 394 h 1098"/>
                <a:gd name="T56" fmla="*/ 1930 w 4902"/>
                <a:gd name="T57" fmla="*/ 220 h 1098"/>
                <a:gd name="T58" fmla="*/ 2030 w 4902"/>
                <a:gd name="T59" fmla="*/ 38 h 1098"/>
                <a:gd name="T60" fmla="*/ 2072 w 4902"/>
                <a:gd name="T61" fmla="*/ 214 h 1098"/>
                <a:gd name="T62" fmla="*/ 2157 w 4902"/>
                <a:gd name="T63" fmla="*/ 480 h 1098"/>
                <a:gd name="T64" fmla="*/ 2359 w 4902"/>
                <a:gd name="T65" fmla="*/ 480 h 1098"/>
                <a:gd name="T66" fmla="*/ 2784 w 4902"/>
                <a:gd name="T67" fmla="*/ 308 h 1098"/>
                <a:gd name="T68" fmla="*/ 2759 w 4902"/>
                <a:gd name="T69" fmla="*/ 631 h 1098"/>
                <a:gd name="T70" fmla="*/ 2650 w 4902"/>
                <a:gd name="T71" fmla="*/ 182 h 1098"/>
                <a:gd name="T72" fmla="*/ 2699 w 4902"/>
                <a:gd name="T73" fmla="*/ 589 h 1098"/>
                <a:gd name="T74" fmla="*/ 2686 w 4902"/>
                <a:gd name="T75" fmla="*/ 252 h 1098"/>
                <a:gd name="T76" fmla="*/ 3048 w 4902"/>
                <a:gd name="T77" fmla="*/ 338 h 1098"/>
                <a:gd name="T78" fmla="*/ 3083 w 4902"/>
                <a:gd name="T79" fmla="*/ 226 h 1098"/>
                <a:gd name="T80" fmla="*/ 2965 w 4902"/>
                <a:gd name="T81" fmla="*/ 445 h 1098"/>
                <a:gd name="T82" fmla="*/ 3078 w 4902"/>
                <a:gd name="T83" fmla="*/ 366 h 1098"/>
                <a:gd name="T84" fmla="*/ 3267 w 4902"/>
                <a:gd name="T85" fmla="*/ 514 h 1098"/>
                <a:gd name="T86" fmla="*/ 3400 w 4902"/>
                <a:gd name="T87" fmla="*/ 0 h 1098"/>
                <a:gd name="T88" fmla="*/ 3295 w 4902"/>
                <a:gd name="T89" fmla="*/ 437 h 1098"/>
                <a:gd name="T90" fmla="*/ 3574 w 4902"/>
                <a:gd name="T91" fmla="*/ 508 h 1098"/>
                <a:gd name="T92" fmla="*/ 3606 w 4902"/>
                <a:gd name="T93" fmla="*/ 103 h 1098"/>
                <a:gd name="T94" fmla="*/ 3962 w 4902"/>
                <a:gd name="T95" fmla="*/ 433 h 1098"/>
                <a:gd name="T96" fmla="*/ 3976 w 4902"/>
                <a:gd name="T97" fmla="*/ 310 h 1098"/>
                <a:gd name="T98" fmla="*/ 3877 w 4902"/>
                <a:gd name="T99" fmla="*/ 265 h 1098"/>
                <a:gd name="T100" fmla="*/ 4089 w 4902"/>
                <a:gd name="T101" fmla="*/ 186 h 1098"/>
                <a:gd name="T102" fmla="*/ 4188 w 4902"/>
                <a:gd name="T103" fmla="*/ 260 h 1098"/>
                <a:gd name="T104" fmla="*/ 4218 w 4902"/>
                <a:gd name="T105" fmla="*/ 182 h 1098"/>
                <a:gd name="T106" fmla="*/ 4627 w 4902"/>
                <a:gd name="T107" fmla="*/ 253 h 1098"/>
                <a:gd name="T108" fmla="*/ 4568 w 4902"/>
                <a:gd name="T109" fmla="*/ 417 h 1098"/>
                <a:gd name="T110" fmla="*/ 4643 w 4902"/>
                <a:gd name="T111" fmla="*/ 413 h 1098"/>
                <a:gd name="T112" fmla="*/ 4902 w 4902"/>
                <a:gd name="T113" fmla="*/ 221 h 1098"/>
                <a:gd name="T114" fmla="*/ 4838 w 4902"/>
                <a:gd name="T115" fmla="*/ 50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02" h="1098">
                  <a:moveTo>
                    <a:pt x="243" y="760"/>
                  </a:moveTo>
                  <a:cubicBezTo>
                    <a:pt x="245" y="764"/>
                    <a:pt x="247" y="769"/>
                    <a:pt x="247" y="775"/>
                  </a:cubicBezTo>
                  <a:cubicBezTo>
                    <a:pt x="247" y="782"/>
                    <a:pt x="245" y="787"/>
                    <a:pt x="242" y="792"/>
                  </a:cubicBezTo>
                  <a:cubicBezTo>
                    <a:pt x="239" y="797"/>
                    <a:pt x="235" y="799"/>
                    <a:pt x="230" y="799"/>
                  </a:cubicBezTo>
                  <a:cubicBezTo>
                    <a:pt x="158" y="799"/>
                    <a:pt x="158" y="799"/>
                    <a:pt x="158" y="799"/>
                  </a:cubicBezTo>
                  <a:cubicBezTo>
                    <a:pt x="158" y="1079"/>
                    <a:pt x="158" y="1079"/>
                    <a:pt x="158" y="1079"/>
                  </a:cubicBezTo>
                  <a:cubicBezTo>
                    <a:pt x="158" y="1084"/>
                    <a:pt x="156" y="1088"/>
                    <a:pt x="151" y="1091"/>
                  </a:cubicBezTo>
                  <a:cubicBezTo>
                    <a:pt x="146" y="1094"/>
                    <a:pt x="140" y="1096"/>
                    <a:pt x="133" y="1096"/>
                  </a:cubicBezTo>
                  <a:cubicBezTo>
                    <a:pt x="127" y="1096"/>
                    <a:pt x="121" y="1094"/>
                    <a:pt x="116" y="1091"/>
                  </a:cubicBezTo>
                  <a:cubicBezTo>
                    <a:pt x="111" y="1088"/>
                    <a:pt x="109" y="1084"/>
                    <a:pt x="109" y="1079"/>
                  </a:cubicBezTo>
                  <a:cubicBezTo>
                    <a:pt x="109" y="799"/>
                    <a:pt x="109" y="799"/>
                    <a:pt x="109" y="799"/>
                  </a:cubicBezTo>
                  <a:cubicBezTo>
                    <a:pt x="36" y="799"/>
                    <a:pt x="36" y="799"/>
                    <a:pt x="36" y="799"/>
                  </a:cubicBezTo>
                  <a:cubicBezTo>
                    <a:pt x="31" y="799"/>
                    <a:pt x="27" y="797"/>
                    <a:pt x="24" y="792"/>
                  </a:cubicBezTo>
                  <a:cubicBezTo>
                    <a:pt x="21" y="787"/>
                    <a:pt x="20" y="782"/>
                    <a:pt x="20" y="776"/>
                  </a:cubicBezTo>
                  <a:cubicBezTo>
                    <a:pt x="20" y="770"/>
                    <a:pt x="21" y="764"/>
                    <a:pt x="24" y="760"/>
                  </a:cubicBezTo>
                  <a:cubicBezTo>
                    <a:pt x="27" y="755"/>
                    <a:pt x="31" y="753"/>
                    <a:pt x="36" y="753"/>
                  </a:cubicBezTo>
                  <a:cubicBezTo>
                    <a:pt x="230" y="753"/>
                    <a:pt x="230" y="753"/>
                    <a:pt x="230" y="753"/>
                  </a:cubicBezTo>
                  <a:cubicBezTo>
                    <a:pt x="236" y="753"/>
                    <a:pt x="240" y="755"/>
                    <a:pt x="243" y="760"/>
                  </a:cubicBezTo>
                  <a:close/>
                  <a:moveTo>
                    <a:pt x="647" y="759"/>
                  </a:moveTo>
                  <a:cubicBezTo>
                    <a:pt x="640" y="755"/>
                    <a:pt x="633" y="753"/>
                    <a:pt x="626" y="753"/>
                  </a:cubicBezTo>
                  <a:cubicBezTo>
                    <a:pt x="616" y="753"/>
                    <a:pt x="610" y="756"/>
                    <a:pt x="609" y="763"/>
                  </a:cubicBezTo>
                  <a:cubicBezTo>
                    <a:pt x="532" y="1031"/>
                    <a:pt x="532" y="1031"/>
                    <a:pt x="532" y="1031"/>
                  </a:cubicBezTo>
                  <a:cubicBezTo>
                    <a:pt x="489" y="863"/>
                    <a:pt x="489" y="863"/>
                    <a:pt x="489" y="863"/>
                  </a:cubicBezTo>
                  <a:cubicBezTo>
                    <a:pt x="487" y="853"/>
                    <a:pt x="479" y="848"/>
                    <a:pt x="466" y="848"/>
                  </a:cubicBezTo>
                  <a:cubicBezTo>
                    <a:pt x="452" y="848"/>
                    <a:pt x="443" y="853"/>
                    <a:pt x="441" y="863"/>
                  </a:cubicBezTo>
                  <a:cubicBezTo>
                    <a:pt x="399" y="1030"/>
                    <a:pt x="399" y="1030"/>
                    <a:pt x="399" y="1030"/>
                  </a:cubicBezTo>
                  <a:cubicBezTo>
                    <a:pt x="322" y="763"/>
                    <a:pt x="322" y="763"/>
                    <a:pt x="322" y="763"/>
                  </a:cubicBezTo>
                  <a:cubicBezTo>
                    <a:pt x="320" y="756"/>
                    <a:pt x="315" y="753"/>
                    <a:pt x="305" y="753"/>
                  </a:cubicBezTo>
                  <a:cubicBezTo>
                    <a:pt x="297" y="753"/>
                    <a:pt x="290" y="755"/>
                    <a:pt x="284" y="759"/>
                  </a:cubicBezTo>
                  <a:cubicBezTo>
                    <a:pt x="277" y="763"/>
                    <a:pt x="274" y="767"/>
                    <a:pt x="274" y="773"/>
                  </a:cubicBezTo>
                  <a:cubicBezTo>
                    <a:pt x="274" y="778"/>
                    <a:pt x="274" y="778"/>
                    <a:pt x="274" y="778"/>
                  </a:cubicBezTo>
                  <a:cubicBezTo>
                    <a:pt x="368" y="1081"/>
                    <a:pt x="368" y="1081"/>
                    <a:pt x="368" y="1081"/>
                  </a:cubicBezTo>
                  <a:cubicBezTo>
                    <a:pt x="369" y="1087"/>
                    <a:pt x="373" y="1091"/>
                    <a:pt x="379" y="1094"/>
                  </a:cubicBezTo>
                  <a:cubicBezTo>
                    <a:pt x="385" y="1097"/>
                    <a:pt x="392" y="1098"/>
                    <a:pt x="399" y="1098"/>
                  </a:cubicBezTo>
                  <a:cubicBezTo>
                    <a:pt x="406" y="1098"/>
                    <a:pt x="413" y="1097"/>
                    <a:pt x="419" y="1094"/>
                  </a:cubicBezTo>
                  <a:cubicBezTo>
                    <a:pt x="425" y="1091"/>
                    <a:pt x="429" y="1087"/>
                    <a:pt x="430" y="1081"/>
                  </a:cubicBezTo>
                  <a:cubicBezTo>
                    <a:pt x="465" y="940"/>
                    <a:pt x="465" y="940"/>
                    <a:pt x="465" y="940"/>
                  </a:cubicBezTo>
                  <a:cubicBezTo>
                    <a:pt x="501" y="1082"/>
                    <a:pt x="501" y="1082"/>
                    <a:pt x="501" y="1082"/>
                  </a:cubicBezTo>
                  <a:cubicBezTo>
                    <a:pt x="503" y="1087"/>
                    <a:pt x="506" y="1091"/>
                    <a:pt x="512" y="1094"/>
                  </a:cubicBezTo>
                  <a:cubicBezTo>
                    <a:pt x="518" y="1097"/>
                    <a:pt x="525" y="1098"/>
                    <a:pt x="532" y="1098"/>
                  </a:cubicBezTo>
                  <a:cubicBezTo>
                    <a:pt x="539" y="1098"/>
                    <a:pt x="546" y="1097"/>
                    <a:pt x="552" y="1094"/>
                  </a:cubicBezTo>
                  <a:cubicBezTo>
                    <a:pt x="558" y="1091"/>
                    <a:pt x="562" y="1087"/>
                    <a:pt x="563" y="1081"/>
                  </a:cubicBezTo>
                  <a:cubicBezTo>
                    <a:pt x="656" y="777"/>
                    <a:pt x="656" y="777"/>
                    <a:pt x="656" y="777"/>
                  </a:cubicBezTo>
                  <a:cubicBezTo>
                    <a:pt x="657" y="773"/>
                    <a:pt x="657" y="773"/>
                    <a:pt x="657" y="773"/>
                  </a:cubicBezTo>
                  <a:cubicBezTo>
                    <a:pt x="657" y="767"/>
                    <a:pt x="653" y="763"/>
                    <a:pt x="647" y="759"/>
                  </a:cubicBezTo>
                  <a:close/>
                  <a:moveTo>
                    <a:pt x="889" y="797"/>
                  </a:moveTo>
                  <a:cubicBezTo>
                    <a:pt x="894" y="797"/>
                    <a:pt x="898" y="795"/>
                    <a:pt x="901" y="790"/>
                  </a:cubicBezTo>
                  <a:cubicBezTo>
                    <a:pt x="904" y="786"/>
                    <a:pt x="905" y="781"/>
                    <a:pt x="905" y="775"/>
                  </a:cubicBezTo>
                  <a:cubicBezTo>
                    <a:pt x="905" y="769"/>
                    <a:pt x="904" y="764"/>
                    <a:pt x="901" y="760"/>
                  </a:cubicBezTo>
                  <a:cubicBezTo>
                    <a:pt x="898" y="755"/>
                    <a:pt x="894" y="753"/>
                    <a:pt x="889" y="753"/>
                  </a:cubicBezTo>
                  <a:cubicBezTo>
                    <a:pt x="722" y="753"/>
                    <a:pt x="722" y="753"/>
                    <a:pt x="722" y="753"/>
                  </a:cubicBezTo>
                  <a:cubicBezTo>
                    <a:pt x="716" y="753"/>
                    <a:pt x="711" y="754"/>
                    <a:pt x="707" y="757"/>
                  </a:cubicBezTo>
                  <a:cubicBezTo>
                    <a:pt x="702" y="760"/>
                    <a:pt x="700" y="764"/>
                    <a:pt x="700" y="769"/>
                  </a:cubicBezTo>
                  <a:cubicBezTo>
                    <a:pt x="700" y="1079"/>
                    <a:pt x="700" y="1079"/>
                    <a:pt x="700" y="1079"/>
                  </a:cubicBezTo>
                  <a:cubicBezTo>
                    <a:pt x="700" y="1084"/>
                    <a:pt x="702" y="1088"/>
                    <a:pt x="707" y="1091"/>
                  </a:cubicBezTo>
                  <a:cubicBezTo>
                    <a:pt x="711" y="1094"/>
                    <a:pt x="716" y="1096"/>
                    <a:pt x="722" y="1096"/>
                  </a:cubicBezTo>
                  <a:cubicBezTo>
                    <a:pt x="889" y="1096"/>
                    <a:pt x="889" y="1096"/>
                    <a:pt x="889" y="1096"/>
                  </a:cubicBezTo>
                  <a:cubicBezTo>
                    <a:pt x="894" y="1096"/>
                    <a:pt x="898" y="1093"/>
                    <a:pt x="901" y="1089"/>
                  </a:cubicBezTo>
                  <a:cubicBezTo>
                    <a:pt x="904" y="1085"/>
                    <a:pt x="905" y="1080"/>
                    <a:pt x="905" y="1074"/>
                  </a:cubicBezTo>
                  <a:cubicBezTo>
                    <a:pt x="905" y="1068"/>
                    <a:pt x="904" y="1062"/>
                    <a:pt x="901" y="1058"/>
                  </a:cubicBezTo>
                  <a:cubicBezTo>
                    <a:pt x="898" y="1054"/>
                    <a:pt x="894" y="1051"/>
                    <a:pt x="889" y="1051"/>
                  </a:cubicBezTo>
                  <a:cubicBezTo>
                    <a:pt x="750" y="1051"/>
                    <a:pt x="750" y="1051"/>
                    <a:pt x="750" y="1051"/>
                  </a:cubicBezTo>
                  <a:cubicBezTo>
                    <a:pt x="750" y="944"/>
                    <a:pt x="750" y="944"/>
                    <a:pt x="750" y="944"/>
                  </a:cubicBezTo>
                  <a:cubicBezTo>
                    <a:pt x="822" y="944"/>
                    <a:pt x="822" y="944"/>
                    <a:pt x="822" y="944"/>
                  </a:cubicBezTo>
                  <a:cubicBezTo>
                    <a:pt x="827" y="944"/>
                    <a:pt x="831" y="942"/>
                    <a:pt x="834" y="938"/>
                  </a:cubicBezTo>
                  <a:cubicBezTo>
                    <a:pt x="837" y="934"/>
                    <a:pt x="838" y="929"/>
                    <a:pt x="838" y="924"/>
                  </a:cubicBezTo>
                  <a:cubicBezTo>
                    <a:pt x="838" y="919"/>
                    <a:pt x="837" y="914"/>
                    <a:pt x="834" y="910"/>
                  </a:cubicBezTo>
                  <a:cubicBezTo>
                    <a:pt x="831" y="906"/>
                    <a:pt x="827" y="904"/>
                    <a:pt x="822" y="904"/>
                  </a:cubicBezTo>
                  <a:cubicBezTo>
                    <a:pt x="750" y="904"/>
                    <a:pt x="750" y="904"/>
                    <a:pt x="750" y="904"/>
                  </a:cubicBezTo>
                  <a:cubicBezTo>
                    <a:pt x="750" y="797"/>
                    <a:pt x="750" y="797"/>
                    <a:pt x="750" y="797"/>
                  </a:cubicBezTo>
                  <a:lnTo>
                    <a:pt x="889" y="797"/>
                  </a:lnTo>
                  <a:close/>
                  <a:moveTo>
                    <a:pt x="1168" y="757"/>
                  </a:moveTo>
                  <a:cubicBezTo>
                    <a:pt x="1163" y="754"/>
                    <a:pt x="1157" y="753"/>
                    <a:pt x="1150" y="753"/>
                  </a:cubicBezTo>
                  <a:cubicBezTo>
                    <a:pt x="1143" y="753"/>
                    <a:pt x="1138" y="754"/>
                    <a:pt x="1133" y="757"/>
                  </a:cubicBezTo>
                  <a:cubicBezTo>
                    <a:pt x="1128" y="760"/>
                    <a:pt x="1125" y="764"/>
                    <a:pt x="1125" y="769"/>
                  </a:cubicBezTo>
                  <a:cubicBezTo>
                    <a:pt x="1125" y="984"/>
                    <a:pt x="1125" y="984"/>
                    <a:pt x="1125" y="984"/>
                  </a:cubicBezTo>
                  <a:cubicBezTo>
                    <a:pt x="1021" y="781"/>
                    <a:pt x="1021" y="781"/>
                    <a:pt x="1021" y="781"/>
                  </a:cubicBezTo>
                  <a:cubicBezTo>
                    <a:pt x="1016" y="770"/>
                    <a:pt x="1010" y="763"/>
                    <a:pt x="1005" y="759"/>
                  </a:cubicBezTo>
                  <a:cubicBezTo>
                    <a:pt x="1000" y="755"/>
                    <a:pt x="993" y="753"/>
                    <a:pt x="984" y="753"/>
                  </a:cubicBezTo>
                  <a:cubicBezTo>
                    <a:pt x="967" y="753"/>
                    <a:pt x="959" y="758"/>
                    <a:pt x="959" y="769"/>
                  </a:cubicBezTo>
                  <a:cubicBezTo>
                    <a:pt x="959" y="1079"/>
                    <a:pt x="959" y="1079"/>
                    <a:pt x="959" y="1079"/>
                  </a:cubicBezTo>
                  <a:cubicBezTo>
                    <a:pt x="959" y="1084"/>
                    <a:pt x="962" y="1088"/>
                    <a:pt x="967" y="1091"/>
                  </a:cubicBezTo>
                  <a:cubicBezTo>
                    <a:pt x="972" y="1094"/>
                    <a:pt x="977" y="1096"/>
                    <a:pt x="984" y="1096"/>
                  </a:cubicBezTo>
                  <a:cubicBezTo>
                    <a:pt x="991" y="1096"/>
                    <a:pt x="997" y="1094"/>
                    <a:pt x="1002" y="1091"/>
                  </a:cubicBezTo>
                  <a:cubicBezTo>
                    <a:pt x="1006" y="1088"/>
                    <a:pt x="1009" y="1084"/>
                    <a:pt x="1009" y="1079"/>
                  </a:cubicBezTo>
                  <a:cubicBezTo>
                    <a:pt x="1009" y="864"/>
                    <a:pt x="1009" y="864"/>
                    <a:pt x="1009" y="864"/>
                  </a:cubicBezTo>
                  <a:cubicBezTo>
                    <a:pt x="1121" y="1077"/>
                    <a:pt x="1121" y="1077"/>
                    <a:pt x="1121" y="1077"/>
                  </a:cubicBezTo>
                  <a:cubicBezTo>
                    <a:pt x="1127" y="1089"/>
                    <a:pt x="1137" y="1096"/>
                    <a:pt x="1150" y="1096"/>
                  </a:cubicBezTo>
                  <a:cubicBezTo>
                    <a:pt x="1157" y="1096"/>
                    <a:pt x="1163" y="1094"/>
                    <a:pt x="1168" y="1091"/>
                  </a:cubicBezTo>
                  <a:cubicBezTo>
                    <a:pt x="1173" y="1088"/>
                    <a:pt x="1175" y="1084"/>
                    <a:pt x="1175" y="1079"/>
                  </a:cubicBezTo>
                  <a:cubicBezTo>
                    <a:pt x="1175" y="769"/>
                    <a:pt x="1175" y="769"/>
                    <a:pt x="1175" y="769"/>
                  </a:cubicBezTo>
                  <a:cubicBezTo>
                    <a:pt x="1175" y="764"/>
                    <a:pt x="1173" y="760"/>
                    <a:pt x="1168" y="757"/>
                  </a:cubicBezTo>
                  <a:close/>
                  <a:moveTo>
                    <a:pt x="1428" y="753"/>
                  </a:moveTo>
                  <a:cubicBezTo>
                    <a:pt x="1234" y="753"/>
                    <a:pt x="1234" y="753"/>
                    <a:pt x="1234" y="753"/>
                  </a:cubicBezTo>
                  <a:cubicBezTo>
                    <a:pt x="1228" y="753"/>
                    <a:pt x="1224" y="755"/>
                    <a:pt x="1222" y="760"/>
                  </a:cubicBezTo>
                  <a:cubicBezTo>
                    <a:pt x="1219" y="764"/>
                    <a:pt x="1217" y="770"/>
                    <a:pt x="1217" y="776"/>
                  </a:cubicBezTo>
                  <a:cubicBezTo>
                    <a:pt x="1217" y="782"/>
                    <a:pt x="1219" y="787"/>
                    <a:pt x="1222" y="792"/>
                  </a:cubicBezTo>
                  <a:cubicBezTo>
                    <a:pt x="1225" y="797"/>
                    <a:pt x="1229" y="799"/>
                    <a:pt x="1234" y="799"/>
                  </a:cubicBezTo>
                  <a:cubicBezTo>
                    <a:pt x="1306" y="799"/>
                    <a:pt x="1306" y="799"/>
                    <a:pt x="1306" y="799"/>
                  </a:cubicBezTo>
                  <a:cubicBezTo>
                    <a:pt x="1306" y="1079"/>
                    <a:pt x="1306" y="1079"/>
                    <a:pt x="1306" y="1079"/>
                  </a:cubicBezTo>
                  <a:cubicBezTo>
                    <a:pt x="1306" y="1084"/>
                    <a:pt x="1309" y="1088"/>
                    <a:pt x="1314" y="1091"/>
                  </a:cubicBezTo>
                  <a:cubicBezTo>
                    <a:pt x="1318" y="1094"/>
                    <a:pt x="1324" y="1096"/>
                    <a:pt x="1331" y="1096"/>
                  </a:cubicBezTo>
                  <a:cubicBezTo>
                    <a:pt x="1338" y="1096"/>
                    <a:pt x="1344" y="1094"/>
                    <a:pt x="1349" y="1091"/>
                  </a:cubicBezTo>
                  <a:cubicBezTo>
                    <a:pt x="1354" y="1088"/>
                    <a:pt x="1356" y="1084"/>
                    <a:pt x="1356" y="1079"/>
                  </a:cubicBezTo>
                  <a:cubicBezTo>
                    <a:pt x="1356" y="799"/>
                    <a:pt x="1356" y="799"/>
                    <a:pt x="1356" y="799"/>
                  </a:cubicBezTo>
                  <a:cubicBezTo>
                    <a:pt x="1428" y="799"/>
                    <a:pt x="1428" y="799"/>
                    <a:pt x="1428" y="799"/>
                  </a:cubicBezTo>
                  <a:cubicBezTo>
                    <a:pt x="1433" y="799"/>
                    <a:pt x="1437" y="797"/>
                    <a:pt x="1440" y="792"/>
                  </a:cubicBezTo>
                  <a:cubicBezTo>
                    <a:pt x="1443" y="787"/>
                    <a:pt x="1445" y="782"/>
                    <a:pt x="1445" y="775"/>
                  </a:cubicBezTo>
                  <a:cubicBezTo>
                    <a:pt x="1445" y="769"/>
                    <a:pt x="1443" y="764"/>
                    <a:pt x="1440" y="760"/>
                  </a:cubicBezTo>
                  <a:cubicBezTo>
                    <a:pt x="1438" y="755"/>
                    <a:pt x="1434" y="753"/>
                    <a:pt x="1428" y="753"/>
                  </a:cubicBezTo>
                  <a:close/>
                  <a:moveTo>
                    <a:pt x="1676" y="797"/>
                  </a:moveTo>
                  <a:cubicBezTo>
                    <a:pt x="1681" y="797"/>
                    <a:pt x="1685" y="795"/>
                    <a:pt x="1688" y="790"/>
                  </a:cubicBezTo>
                  <a:cubicBezTo>
                    <a:pt x="1691" y="786"/>
                    <a:pt x="1692" y="781"/>
                    <a:pt x="1692" y="775"/>
                  </a:cubicBezTo>
                  <a:cubicBezTo>
                    <a:pt x="1692" y="769"/>
                    <a:pt x="1691" y="764"/>
                    <a:pt x="1688" y="760"/>
                  </a:cubicBezTo>
                  <a:cubicBezTo>
                    <a:pt x="1685" y="755"/>
                    <a:pt x="1681" y="753"/>
                    <a:pt x="1676" y="753"/>
                  </a:cubicBezTo>
                  <a:cubicBezTo>
                    <a:pt x="1509" y="753"/>
                    <a:pt x="1509" y="753"/>
                    <a:pt x="1509" y="753"/>
                  </a:cubicBezTo>
                  <a:cubicBezTo>
                    <a:pt x="1503" y="753"/>
                    <a:pt x="1498" y="754"/>
                    <a:pt x="1493" y="757"/>
                  </a:cubicBezTo>
                  <a:cubicBezTo>
                    <a:pt x="1489" y="760"/>
                    <a:pt x="1487" y="764"/>
                    <a:pt x="1487" y="769"/>
                  </a:cubicBezTo>
                  <a:cubicBezTo>
                    <a:pt x="1487" y="1079"/>
                    <a:pt x="1487" y="1079"/>
                    <a:pt x="1487" y="1079"/>
                  </a:cubicBezTo>
                  <a:cubicBezTo>
                    <a:pt x="1487" y="1084"/>
                    <a:pt x="1489" y="1088"/>
                    <a:pt x="1493" y="1091"/>
                  </a:cubicBezTo>
                  <a:cubicBezTo>
                    <a:pt x="1498" y="1094"/>
                    <a:pt x="1503" y="1096"/>
                    <a:pt x="1509" y="1096"/>
                  </a:cubicBezTo>
                  <a:cubicBezTo>
                    <a:pt x="1676" y="1096"/>
                    <a:pt x="1676" y="1096"/>
                    <a:pt x="1676" y="1096"/>
                  </a:cubicBezTo>
                  <a:cubicBezTo>
                    <a:pt x="1681" y="1096"/>
                    <a:pt x="1685" y="1093"/>
                    <a:pt x="1688" y="1089"/>
                  </a:cubicBezTo>
                  <a:cubicBezTo>
                    <a:pt x="1691" y="1085"/>
                    <a:pt x="1692" y="1080"/>
                    <a:pt x="1692" y="1074"/>
                  </a:cubicBezTo>
                  <a:cubicBezTo>
                    <a:pt x="1692" y="1068"/>
                    <a:pt x="1691" y="1062"/>
                    <a:pt x="1688" y="1058"/>
                  </a:cubicBezTo>
                  <a:cubicBezTo>
                    <a:pt x="1685" y="1054"/>
                    <a:pt x="1681" y="1051"/>
                    <a:pt x="1676" y="1051"/>
                  </a:cubicBezTo>
                  <a:cubicBezTo>
                    <a:pt x="1536" y="1051"/>
                    <a:pt x="1536" y="1051"/>
                    <a:pt x="1536" y="1051"/>
                  </a:cubicBezTo>
                  <a:cubicBezTo>
                    <a:pt x="1536" y="944"/>
                    <a:pt x="1536" y="944"/>
                    <a:pt x="1536" y="944"/>
                  </a:cubicBezTo>
                  <a:cubicBezTo>
                    <a:pt x="1609" y="944"/>
                    <a:pt x="1609" y="944"/>
                    <a:pt x="1609" y="944"/>
                  </a:cubicBezTo>
                  <a:cubicBezTo>
                    <a:pt x="1614" y="944"/>
                    <a:pt x="1618" y="942"/>
                    <a:pt x="1621" y="938"/>
                  </a:cubicBezTo>
                  <a:cubicBezTo>
                    <a:pt x="1624" y="934"/>
                    <a:pt x="1625" y="929"/>
                    <a:pt x="1625" y="924"/>
                  </a:cubicBezTo>
                  <a:cubicBezTo>
                    <a:pt x="1625" y="919"/>
                    <a:pt x="1624" y="914"/>
                    <a:pt x="1621" y="910"/>
                  </a:cubicBezTo>
                  <a:cubicBezTo>
                    <a:pt x="1618" y="906"/>
                    <a:pt x="1614" y="904"/>
                    <a:pt x="1609" y="904"/>
                  </a:cubicBezTo>
                  <a:cubicBezTo>
                    <a:pt x="1536" y="904"/>
                    <a:pt x="1536" y="904"/>
                    <a:pt x="1536" y="904"/>
                  </a:cubicBezTo>
                  <a:cubicBezTo>
                    <a:pt x="1536" y="797"/>
                    <a:pt x="1536" y="797"/>
                    <a:pt x="1536" y="797"/>
                  </a:cubicBezTo>
                  <a:lnTo>
                    <a:pt x="1676" y="797"/>
                  </a:lnTo>
                  <a:close/>
                  <a:moveTo>
                    <a:pt x="317" y="357"/>
                  </a:moveTo>
                  <a:cubicBezTo>
                    <a:pt x="317" y="411"/>
                    <a:pt x="303" y="450"/>
                    <a:pt x="274" y="475"/>
                  </a:cubicBezTo>
                  <a:cubicBezTo>
                    <a:pt x="245" y="500"/>
                    <a:pt x="206" y="512"/>
                    <a:pt x="158" y="512"/>
                  </a:cubicBezTo>
                  <a:cubicBezTo>
                    <a:pt x="110" y="512"/>
                    <a:pt x="71" y="500"/>
                    <a:pt x="43" y="475"/>
                  </a:cubicBezTo>
                  <a:cubicBezTo>
                    <a:pt x="14" y="450"/>
                    <a:pt x="0" y="411"/>
                    <a:pt x="0" y="35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15"/>
                    <a:pt x="14" y="75"/>
                    <a:pt x="43" y="50"/>
                  </a:cubicBezTo>
                  <a:cubicBezTo>
                    <a:pt x="71" y="26"/>
                    <a:pt x="110" y="13"/>
                    <a:pt x="158" y="13"/>
                  </a:cubicBezTo>
                  <a:cubicBezTo>
                    <a:pt x="206" y="13"/>
                    <a:pt x="245" y="26"/>
                    <a:pt x="274" y="50"/>
                  </a:cubicBezTo>
                  <a:cubicBezTo>
                    <a:pt x="303" y="75"/>
                    <a:pt x="317" y="115"/>
                    <a:pt x="317" y="168"/>
                  </a:cubicBezTo>
                  <a:lnTo>
                    <a:pt x="317" y="357"/>
                  </a:lnTo>
                  <a:close/>
                  <a:moveTo>
                    <a:pt x="229" y="168"/>
                  </a:moveTo>
                  <a:cubicBezTo>
                    <a:pt x="229" y="116"/>
                    <a:pt x="206" y="90"/>
                    <a:pt x="158" y="90"/>
                  </a:cubicBezTo>
                  <a:cubicBezTo>
                    <a:pt x="111" y="90"/>
                    <a:pt x="88" y="116"/>
                    <a:pt x="88" y="168"/>
                  </a:cubicBezTo>
                  <a:cubicBezTo>
                    <a:pt x="88" y="357"/>
                    <a:pt x="88" y="357"/>
                    <a:pt x="88" y="357"/>
                  </a:cubicBezTo>
                  <a:cubicBezTo>
                    <a:pt x="88" y="409"/>
                    <a:pt x="111" y="435"/>
                    <a:pt x="158" y="435"/>
                  </a:cubicBezTo>
                  <a:cubicBezTo>
                    <a:pt x="206" y="435"/>
                    <a:pt x="229" y="409"/>
                    <a:pt x="229" y="357"/>
                  </a:cubicBezTo>
                  <a:lnTo>
                    <a:pt x="229" y="168"/>
                  </a:lnTo>
                  <a:close/>
                  <a:moveTo>
                    <a:pt x="739" y="259"/>
                  </a:moveTo>
                  <a:cubicBezTo>
                    <a:pt x="754" y="259"/>
                    <a:pt x="767" y="264"/>
                    <a:pt x="778" y="275"/>
                  </a:cubicBezTo>
                  <a:cubicBezTo>
                    <a:pt x="788" y="286"/>
                    <a:pt x="794" y="301"/>
                    <a:pt x="794" y="320"/>
                  </a:cubicBezTo>
                  <a:cubicBezTo>
                    <a:pt x="794" y="480"/>
                    <a:pt x="794" y="480"/>
                    <a:pt x="794" y="480"/>
                  </a:cubicBezTo>
                  <a:cubicBezTo>
                    <a:pt x="794" y="487"/>
                    <a:pt x="798" y="493"/>
                    <a:pt x="807" y="499"/>
                  </a:cubicBezTo>
                  <a:cubicBezTo>
                    <a:pt x="816" y="505"/>
                    <a:pt x="826" y="508"/>
                    <a:pt x="837" y="508"/>
                  </a:cubicBezTo>
                  <a:cubicBezTo>
                    <a:pt x="849" y="508"/>
                    <a:pt x="859" y="505"/>
                    <a:pt x="868" y="499"/>
                  </a:cubicBezTo>
                  <a:cubicBezTo>
                    <a:pt x="877" y="493"/>
                    <a:pt x="881" y="487"/>
                    <a:pt x="881" y="480"/>
                  </a:cubicBezTo>
                  <a:cubicBezTo>
                    <a:pt x="881" y="320"/>
                    <a:pt x="881" y="320"/>
                    <a:pt x="881" y="320"/>
                  </a:cubicBezTo>
                  <a:cubicBezTo>
                    <a:pt x="881" y="278"/>
                    <a:pt x="869" y="244"/>
                    <a:pt x="845" y="220"/>
                  </a:cubicBezTo>
                  <a:cubicBezTo>
                    <a:pt x="821" y="195"/>
                    <a:pt x="793" y="182"/>
                    <a:pt x="761" y="182"/>
                  </a:cubicBezTo>
                  <a:cubicBezTo>
                    <a:pt x="740" y="182"/>
                    <a:pt x="721" y="188"/>
                    <a:pt x="703" y="200"/>
                  </a:cubicBezTo>
                  <a:cubicBezTo>
                    <a:pt x="684" y="211"/>
                    <a:pt x="670" y="228"/>
                    <a:pt x="658" y="251"/>
                  </a:cubicBezTo>
                  <a:cubicBezTo>
                    <a:pt x="651" y="230"/>
                    <a:pt x="640" y="214"/>
                    <a:pt x="625" y="201"/>
                  </a:cubicBezTo>
                  <a:cubicBezTo>
                    <a:pt x="610" y="189"/>
                    <a:pt x="593" y="182"/>
                    <a:pt x="574" y="182"/>
                  </a:cubicBezTo>
                  <a:cubicBezTo>
                    <a:pt x="534" y="182"/>
                    <a:pt x="504" y="200"/>
                    <a:pt x="484" y="234"/>
                  </a:cubicBezTo>
                  <a:cubicBezTo>
                    <a:pt x="484" y="214"/>
                    <a:pt x="484" y="214"/>
                    <a:pt x="484" y="214"/>
                  </a:cubicBezTo>
                  <a:cubicBezTo>
                    <a:pt x="484" y="206"/>
                    <a:pt x="481" y="199"/>
                    <a:pt x="473" y="194"/>
                  </a:cubicBezTo>
                  <a:cubicBezTo>
                    <a:pt x="466" y="189"/>
                    <a:pt x="457" y="186"/>
                    <a:pt x="446" y="186"/>
                  </a:cubicBezTo>
                  <a:cubicBezTo>
                    <a:pt x="433" y="186"/>
                    <a:pt x="422" y="189"/>
                    <a:pt x="414" y="194"/>
                  </a:cubicBezTo>
                  <a:cubicBezTo>
                    <a:pt x="406" y="199"/>
                    <a:pt x="403" y="205"/>
                    <a:pt x="403" y="214"/>
                  </a:cubicBezTo>
                  <a:cubicBezTo>
                    <a:pt x="403" y="480"/>
                    <a:pt x="403" y="480"/>
                    <a:pt x="403" y="480"/>
                  </a:cubicBezTo>
                  <a:cubicBezTo>
                    <a:pt x="403" y="487"/>
                    <a:pt x="407" y="494"/>
                    <a:pt x="415" y="500"/>
                  </a:cubicBezTo>
                  <a:cubicBezTo>
                    <a:pt x="423" y="505"/>
                    <a:pt x="434" y="508"/>
                    <a:pt x="446" y="508"/>
                  </a:cubicBezTo>
                  <a:cubicBezTo>
                    <a:pt x="458" y="508"/>
                    <a:pt x="468" y="505"/>
                    <a:pt x="477" y="499"/>
                  </a:cubicBezTo>
                  <a:cubicBezTo>
                    <a:pt x="485" y="493"/>
                    <a:pt x="490" y="487"/>
                    <a:pt x="490" y="480"/>
                  </a:cubicBezTo>
                  <a:cubicBezTo>
                    <a:pt x="490" y="320"/>
                    <a:pt x="490" y="320"/>
                    <a:pt x="490" y="320"/>
                  </a:cubicBezTo>
                  <a:cubicBezTo>
                    <a:pt x="490" y="301"/>
                    <a:pt x="495" y="287"/>
                    <a:pt x="505" y="276"/>
                  </a:cubicBezTo>
                  <a:cubicBezTo>
                    <a:pt x="516" y="265"/>
                    <a:pt x="528" y="260"/>
                    <a:pt x="543" y="260"/>
                  </a:cubicBezTo>
                  <a:cubicBezTo>
                    <a:pt x="558" y="260"/>
                    <a:pt x="571" y="265"/>
                    <a:pt x="582" y="276"/>
                  </a:cubicBezTo>
                  <a:cubicBezTo>
                    <a:pt x="593" y="288"/>
                    <a:pt x="598" y="302"/>
                    <a:pt x="598" y="320"/>
                  </a:cubicBezTo>
                  <a:cubicBezTo>
                    <a:pt x="598" y="481"/>
                    <a:pt x="598" y="481"/>
                    <a:pt x="598" y="481"/>
                  </a:cubicBezTo>
                  <a:cubicBezTo>
                    <a:pt x="598" y="490"/>
                    <a:pt x="603" y="496"/>
                    <a:pt x="611" y="501"/>
                  </a:cubicBezTo>
                  <a:cubicBezTo>
                    <a:pt x="620" y="506"/>
                    <a:pt x="630" y="508"/>
                    <a:pt x="641" y="508"/>
                  </a:cubicBezTo>
                  <a:cubicBezTo>
                    <a:pt x="654" y="508"/>
                    <a:pt x="664" y="506"/>
                    <a:pt x="673" y="501"/>
                  </a:cubicBezTo>
                  <a:cubicBezTo>
                    <a:pt x="681" y="497"/>
                    <a:pt x="685" y="490"/>
                    <a:pt x="685" y="481"/>
                  </a:cubicBezTo>
                  <a:cubicBezTo>
                    <a:pt x="685" y="320"/>
                    <a:pt x="685" y="320"/>
                    <a:pt x="685" y="320"/>
                  </a:cubicBezTo>
                  <a:cubicBezTo>
                    <a:pt x="685" y="301"/>
                    <a:pt x="691" y="286"/>
                    <a:pt x="701" y="275"/>
                  </a:cubicBezTo>
                  <a:cubicBezTo>
                    <a:pt x="712" y="264"/>
                    <a:pt x="724" y="259"/>
                    <a:pt x="739" y="259"/>
                  </a:cubicBezTo>
                  <a:close/>
                  <a:moveTo>
                    <a:pt x="1236" y="551"/>
                  </a:moveTo>
                  <a:cubicBezTo>
                    <a:pt x="1236" y="587"/>
                    <a:pt x="1222" y="613"/>
                    <a:pt x="1194" y="631"/>
                  </a:cubicBezTo>
                  <a:cubicBezTo>
                    <a:pt x="1165" y="649"/>
                    <a:pt x="1130" y="658"/>
                    <a:pt x="1089" y="658"/>
                  </a:cubicBezTo>
                  <a:cubicBezTo>
                    <a:pt x="1047" y="658"/>
                    <a:pt x="1011" y="649"/>
                    <a:pt x="983" y="632"/>
                  </a:cubicBezTo>
                  <a:cubicBezTo>
                    <a:pt x="954" y="615"/>
                    <a:pt x="939" y="591"/>
                    <a:pt x="939" y="562"/>
                  </a:cubicBezTo>
                  <a:cubicBezTo>
                    <a:pt x="939" y="531"/>
                    <a:pt x="956" y="507"/>
                    <a:pt x="989" y="490"/>
                  </a:cubicBezTo>
                  <a:cubicBezTo>
                    <a:pt x="970" y="481"/>
                    <a:pt x="960" y="467"/>
                    <a:pt x="960" y="447"/>
                  </a:cubicBezTo>
                  <a:cubicBezTo>
                    <a:pt x="960" y="427"/>
                    <a:pt x="972" y="410"/>
                    <a:pt x="995" y="394"/>
                  </a:cubicBezTo>
                  <a:cubicBezTo>
                    <a:pt x="967" y="373"/>
                    <a:pt x="953" y="344"/>
                    <a:pt x="953" y="308"/>
                  </a:cubicBezTo>
                  <a:cubicBezTo>
                    <a:pt x="953" y="294"/>
                    <a:pt x="953" y="294"/>
                    <a:pt x="953" y="294"/>
                  </a:cubicBezTo>
                  <a:cubicBezTo>
                    <a:pt x="953" y="261"/>
                    <a:pt x="965" y="234"/>
                    <a:pt x="989" y="214"/>
                  </a:cubicBezTo>
                  <a:cubicBezTo>
                    <a:pt x="1014" y="193"/>
                    <a:pt x="1046" y="182"/>
                    <a:pt x="1085" y="182"/>
                  </a:cubicBezTo>
                  <a:cubicBezTo>
                    <a:pt x="1115" y="182"/>
                    <a:pt x="1140" y="189"/>
                    <a:pt x="1162" y="202"/>
                  </a:cubicBezTo>
                  <a:cubicBezTo>
                    <a:pt x="1176" y="171"/>
                    <a:pt x="1189" y="156"/>
                    <a:pt x="1203" y="156"/>
                  </a:cubicBezTo>
                  <a:cubicBezTo>
                    <a:pt x="1214" y="156"/>
                    <a:pt x="1222" y="159"/>
                    <a:pt x="1228" y="165"/>
                  </a:cubicBezTo>
                  <a:cubicBezTo>
                    <a:pt x="1235" y="171"/>
                    <a:pt x="1238" y="177"/>
                    <a:pt x="1238" y="183"/>
                  </a:cubicBezTo>
                  <a:cubicBezTo>
                    <a:pt x="1238" y="190"/>
                    <a:pt x="1234" y="197"/>
                    <a:pt x="1227" y="202"/>
                  </a:cubicBezTo>
                  <a:cubicBezTo>
                    <a:pt x="1210" y="214"/>
                    <a:pt x="1200" y="222"/>
                    <a:pt x="1195" y="228"/>
                  </a:cubicBezTo>
                  <a:cubicBezTo>
                    <a:pt x="1211" y="246"/>
                    <a:pt x="1219" y="268"/>
                    <a:pt x="1219" y="294"/>
                  </a:cubicBezTo>
                  <a:cubicBezTo>
                    <a:pt x="1219" y="308"/>
                    <a:pt x="1219" y="308"/>
                    <a:pt x="1219" y="308"/>
                  </a:cubicBezTo>
                  <a:cubicBezTo>
                    <a:pt x="1219" y="341"/>
                    <a:pt x="1206" y="368"/>
                    <a:pt x="1181" y="389"/>
                  </a:cubicBezTo>
                  <a:cubicBezTo>
                    <a:pt x="1156" y="411"/>
                    <a:pt x="1124" y="421"/>
                    <a:pt x="1085" y="421"/>
                  </a:cubicBezTo>
                  <a:cubicBezTo>
                    <a:pt x="1069" y="421"/>
                    <a:pt x="1054" y="419"/>
                    <a:pt x="1041" y="415"/>
                  </a:cubicBezTo>
                  <a:cubicBezTo>
                    <a:pt x="1035" y="420"/>
                    <a:pt x="1033" y="424"/>
                    <a:pt x="1033" y="429"/>
                  </a:cubicBezTo>
                  <a:cubicBezTo>
                    <a:pt x="1033" y="436"/>
                    <a:pt x="1040" y="442"/>
                    <a:pt x="1054" y="446"/>
                  </a:cubicBezTo>
                  <a:cubicBezTo>
                    <a:pt x="1068" y="449"/>
                    <a:pt x="1085" y="452"/>
                    <a:pt x="1105" y="455"/>
                  </a:cubicBezTo>
                  <a:cubicBezTo>
                    <a:pt x="1125" y="457"/>
                    <a:pt x="1145" y="461"/>
                    <a:pt x="1165" y="466"/>
                  </a:cubicBezTo>
                  <a:cubicBezTo>
                    <a:pt x="1185" y="470"/>
                    <a:pt x="1201" y="480"/>
                    <a:pt x="1215" y="494"/>
                  </a:cubicBezTo>
                  <a:cubicBezTo>
                    <a:pt x="1229" y="509"/>
                    <a:pt x="1236" y="528"/>
                    <a:pt x="1236" y="551"/>
                  </a:cubicBezTo>
                  <a:close/>
                  <a:moveTo>
                    <a:pt x="1037" y="308"/>
                  </a:moveTo>
                  <a:cubicBezTo>
                    <a:pt x="1037" y="325"/>
                    <a:pt x="1042" y="340"/>
                    <a:pt x="1050" y="351"/>
                  </a:cubicBezTo>
                  <a:cubicBezTo>
                    <a:pt x="1059" y="363"/>
                    <a:pt x="1071" y="369"/>
                    <a:pt x="1086" y="369"/>
                  </a:cubicBezTo>
                  <a:cubicBezTo>
                    <a:pt x="1101" y="369"/>
                    <a:pt x="1113" y="363"/>
                    <a:pt x="1121" y="352"/>
                  </a:cubicBezTo>
                  <a:cubicBezTo>
                    <a:pt x="1130" y="341"/>
                    <a:pt x="1134" y="326"/>
                    <a:pt x="1134" y="308"/>
                  </a:cubicBezTo>
                  <a:cubicBezTo>
                    <a:pt x="1134" y="294"/>
                    <a:pt x="1134" y="294"/>
                    <a:pt x="1134" y="294"/>
                  </a:cubicBezTo>
                  <a:cubicBezTo>
                    <a:pt x="1134" y="277"/>
                    <a:pt x="1130" y="263"/>
                    <a:pt x="1121" y="252"/>
                  </a:cubicBezTo>
                  <a:cubicBezTo>
                    <a:pt x="1112" y="241"/>
                    <a:pt x="1100" y="235"/>
                    <a:pt x="1086" y="235"/>
                  </a:cubicBezTo>
                  <a:cubicBezTo>
                    <a:pt x="1071" y="235"/>
                    <a:pt x="1059" y="241"/>
                    <a:pt x="1050" y="252"/>
                  </a:cubicBezTo>
                  <a:cubicBezTo>
                    <a:pt x="1042" y="263"/>
                    <a:pt x="1037" y="277"/>
                    <a:pt x="1037" y="294"/>
                  </a:cubicBezTo>
                  <a:lnTo>
                    <a:pt x="1037" y="308"/>
                  </a:lnTo>
                  <a:close/>
                  <a:moveTo>
                    <a:pt x="1152" y="554"/>
                  </a:moveTo>
                  <a:cubicBezTo>
                    <a:pt x="1152" y="548"/>
                    <a:pt x="1151" y="542"/>
                    <a:pt x="1148" y="537"/>
                  </a:cubicBezTo>
                  <a:cubicBezTo>
                    <a:pt x="1146" y="533"/>
                    <a:pt x="1142" y="529"/>
                    <a:pt x="1137" y="526"/>
                  </a:cubicBezTo>
                  <a:cubicBezTo>
                    <a:pt x="1131" y="522"/>
                    <a:pt x="1126" y="520"/>
                    <a:pt x="1122" y="518"/>
                  </a:cubicBezTo>
                  <a:cubicBezTo>
                    <a:pt x="1117" y="516"/>
                    <a:pt x="1111" y="514"/>
                    <a:pt x="1101" y="512"/>
                  </a:cubicBezTo>
                  <a:cubicBezTo>
                    <a:pt x="1092" y="511"/>
                    <a:pt x="1085" y="510"/>
                    <a:pt x="1080" y="509"/>
                  </a:cubicBezTo>
                  <a:cubicBezTo>
                    <a:pt x="1076" y="509"/>
                    <a:pt x="1069" y="508"/>
                    <a:pt x="1058" y="507"/>
                  </a:cubicBezTo>
                  <a:cubicBezTo>
                    <a:pt x="1034" y="518"/>
                    <a:pt x="1022" y="533"/>
                    <a:pt x="1022" y="553"/>
                  </a:cubicBezTo>
                  <a:cubicBezTo>
                    <a:pt x="1022" y="568"/>
                    <a:pt x="1028" y="580"/>
                    <a:pt x="1041" y="589"/>
                  </a:cubicBezTo>
                  <a:cubicBezTo>
                    <a:pt x="1053" y="597"/>
                    <a:pt x="1069" y="601"/>
                    <a:pt x="1088" y="601"/>
                  </a:cubicBezTo>
                  <a:cubicBezTo>
                    <a:pt x="1106" y="601"/>
                    <a:pt x="1121" y="597"/>
                    <a:pt x="1134" y="589"/>
                  </a:cubicBezTo>
                  <a:cubicBezTo>
                    <a:pt x="1146" y="580"/>
                    <a:pt x="1152" y="568"/>
                    <a:pt x="1152" y="554"/>
                  </a:cubicBezTo>
                  <a:close/>
                  <a:moveTo>
                    <a:pt x="1535" y="495"/>
                  </a:moveTo>
                  <a:cubicBezTo>
                    <a:pt x="1512" y="508"/>
                    <a:pt x="1484" y="514"/>
                    <a:pt x="1450" y="514"/>
                  </a:cubicBezTo>
                  <a:cubicBezTo>
                    <a:pt x="1401" y="514"/>
                    <a:pt x="1362" y="501"/>
                    <a:pt x="1332" y="476"/>
                  </a:cubicBezTo>
                  <a:cubicBezTo>
                    <a:pt x="1301" y="450"/>
                    <a:pt x="1286" y="417"/>
                    <a:pt x="1286" y="375"/>
                  </a:cubicBezTo>
                  <a:cubicBezTo>
                    <a:pt x="1286" y="318"/>
                    <a:pt x="1286" y="318"/>
                    <a:pt x="1286" y="318"/>
                  </a:cubicBezTo>
                  <a:cubicBezTo>
                    <a:pt x="1286" y="281"/>
                    <a:pt x="1300" y="249"/>
                    <a:pt x="1329" y="222"/>
                  </a:cubicBezTo>
                  <a:cubicBezTo>
                    <a:pt x="1358" y="196"/>
                    <a:pt x="1393" y="182"/>
                    <a:pt x="1434" y="182"/>
                  </a:cubicBezTo>
                  <a:cubicBezTo>
                    <a:pt x="1472" y="182"/>
                    <a:pt x="1505" y="195"/>
                    <a:pt x="1533" y="219"/>
                  </a:cubicBezTo>
                  <a:cubicBezTo>
                    <a:pt x="1560" y="243"/>
                    <a:pt x="1574" y="274"/>
                    <a:pt x="1574" y="310"/>
                  </a:cubicBezTo>
                  <a:cubicBezTo>
                    <a:pt x="1574" y="324"/>
                    <a:pt x="1572" y="335"/>
                    <a:pt x="1568" y="343"/>
                  </a:cubicBezTo>
                  <a:cubicBezTo>
                    <a:pt x="1565" y="352"/>
                    <a:pt x="1560" y="358"/>
                    <a:pt x="1553" y="362"/>
                  </a:cubicBezTo>
                  <a:cubicBezTo>
                    <a:pt x="1546" y="365"/>
                    <a:pt x="1539" y="368"/>
                    <a:pt x="1534" y="369"/>
                  </a:cubicBezTo>
                  <a:cubicBezTo>
                    <a:pt x="1528" y="369"/>
                    <a:pt x="1520" y="370"/>
                    <a:pt x="1511" y="370"/>
                  </a:cubicBezTo>
                  <a:cubicBezTo>
                    <a:pt x="1373" y="370"/>
                    <a:pt x="1373" y="370"/>
                    <a:pt x="1373" y="370"/>
                  </a:cubicBezTo>
                  <a:cubicBezTo>
                    <a:pt x="1373" y="380"/>
                    <a:pt x="1373" y="380"/>
                    <a:pt x="1373" y="380"/>
                  </a:cubicBezTo>
                  <a:cubicBezTo>
                    <a:pt x="1373" y="399"/>
                    <a:pt x="1380" y="415"/>
                    <a:pt x="1395" y="427"/>
                  </a:cubicBezTo>
                  <a:cubicBezTo>
                    <a:pt x="1409" y="439"/>
                    <a:pt x="1428" y="445"/>
                    <a:pt x="1452" y="445"/>
                  </a:cubicBezTo>
                  <a:cubicBezTo>
                    <a:pt x="1470" y="445"/>
                    <a:pt x="1486" y="441"/>
                    <a:pt x="1503" y="432"/>
                  </a:cubicBezTo>
                  <a:cubicBezTo>
                    <a:pt x="1520" y="424"/>
                    <a:pt x="1531" y="419"/>
                    <a:pt x="1536" y="419"/>
                  </a:cubicBezTo>
                  <a:cubicBezTo>
                    <a:pt x="1545" y="419"/>
                    <a:pt x="1553" y="424"/>
                    <a:pt x="1559" y="433"/>
                  </a:cubicBezTo>
                  <a:cubicBezTo>
                    <a:pt x="1566" y="441"/>
                    <a:pt x="1569" y="450"/>
                    <a:pt x="1569" y="458"/>
                  </a:cubicBezTo>
                  <a:cubicBezTo>
                    <a:pt x="1569" y="471"/>
                    <a:pt x="1557" y="483"/>
                    <a:pt x="1535" y="495"/>
                  </a:cubicBezTo>
                  <a:close/>
                  <a:moveTo>
                    <a:pt x="1373" y="318"/>
                  </a:moveTo>
                  <a:cubicBezTo>
                    <a:pt x="1472" y="318"/>
                    <a:pt x="1472" y="318"/>
                    <a:pt x="1472" y="318"/>
                  </a:cubicBezTo>
                  <a:cubicBezTo>
                    <a:pt x="1479" y="318"/>
                    <a:pt x="1484" y="317"/>
                    <a:pt x="1487" y="315"/>
                  </a:cubicBezTo>
                  <a:cubicBezTo>
                    <a:pt x="1490" y="313"/>
                    <a:pt x="1492" y="308"/>
                    <a:pt x="1492" y="301"/>
                  </a:cubicBezTo>
                  <a:cubicBezTo>
                    <a:pt x="1492" y="287"/>
                    <a:pt x="1486" y="275"/>
                    <a:pt x="1474" y="265"/>
                  </a:cubicBezTo>
                  <a:cubicBezTo>
                    <a:pt x="1463" y="256"/>
                    <a:pt x="1449" y="251"/>
                    <a:pt x="1432" y="251"/>
                  </a:cubicBezTo>
                  <a:cubicBezTo>
                    <a:pt x="1416" y="251"/>
                    <a:pt x="1403" y="256"/>
                    <a:pt x="1391" y="265"/>
                  </a:cubicBezTo>
                  <a:cubicBezTo>
                    <a:pt x="1379" y="274"/>
                    <a:pt x="1373" y="286"/>
                    <a:pt x="1373" y="301"/>
                  </a:cubicBezTo>
                  <a:lnTo>
                    <a:pt x="1373" y="318"/>
                  </a:lnTo>
                  <a:close/>
                  <a:moveTo>
                    <a:pt x="1909" y="194"/>
                  </a:moveTo>
                  <a:cubicBezTo>
                    <a:pt x="1895" y="186"/>
                    <a:pt x="1883" y="182"/>
                    <a:pt x="1872" y="182"/>
                  </a:cubicBezTo>
                  <a:cubicBezTo>
                    <a:pt x="1859" y="182"/>
                    <a:pt x="1851" y="188"/>
                    <a:pt x="1847" y="199"/>
                  </a:cubicBezTo>
                  <a:cubicBezTo>
                    <a:pt x="1772" y="394"/>
                    <a:pt x="1772" y="394"/>
                    <a:pt x="1772" y="394"/>
                  </a:cubicBezTo>
                  <a:cubicBezTo>
                    <a:pt x="1697" y="197"/>
                    <a:pt x="1697" y="197"/>
                    <a:pt x="1697" y="197"/>
                  </a:cubicBezTo>
                  <a:cubicBezTo>
                    <a:pt x="1693" y="187"/>
                    <a:pt x="1684" y="182"/>
                    <a:pt x="1671" y="182"/>
                  </a:cubicBezTo>
                  <a:cubicBezTo>
                    <a:pt x="1659" y="182"/>
                    <a:pt x="1646" y="186"/>
                    <a:pt x="1633" y="194"/>
                  </a:cubicBezTo>
                  <a:cubicBezTo>
                    <a:pt x="1619" y="202"/>
                    <a:pt x="1613" y="210"/>
                    <a:pt x="1613" y="220"/>
                  </a:cubicBezTo>
                  <a:cubicBezTo>
                    <a:pt x="1613" y="225"/>
                    <a:pt x="1614" y="229"/>
                    <a:pt x="1616" y="232"/>
                  </a:cubicBezTo>
                  <a:cubicBezTo>
                    <a:pt x="1733" y="500"/>
                    <a:pt x="1733" y="500"/>
                    <a:pt x="1733" y="500"/>
                  </a:cubicBezTo>
                  <a:cubicBezTo>
                    <a:pt x="1737" y="510"/>
                    <a:pt x="1750" y="515"/>
                    <a:pt x="1772" y="515"/>
                  </a:cubicBezTo>
                  <a:cubicBezTo>
                    <a:pt x="1794" y="515"/>
                    <a:pt x="1807" y="510"/>
                    <a:pt x="1812" y="500"/>
                  </a:cubicBezTo>
                  <a:cubicBezTo>
                    <a:pt x="1928" y="232"/>
                    <a:pt x="1928" y="232"/>
                    <a:pt x="1928" y="232"/>
                  </a:cubicBezTo>
                  <a:cubicBezTo>
                    <a:pt x="1929" y="228"/>
                    <a:pt x="1930" y="224"/>
                    <a:pt x="1930" y="220"/>
                  </a:cubicBezTo>
                  <a:cubicBezTo>
                    <a:pt x="1930" y="211"/>
                    <a:pt x="1923" y="202"/>
                    <a:pt x="1909" y="194"/>
                  </a:cubicBezTo>
                  <a:close/>
                  <a:moveTo>
                    <a:pt x="2030" y="38"/>
                  </a:moveTo>
                  <a:cubicBezTo>
                    <a:pt x="2016" y="38"/>
                    <a:pt x="2004" y="41"/>
                    <a:pt x="1995" y="49"/>
                  </a:cubicBezTo>
                  <a:cubicBezTo>
                    <a:pt x="1985" y="56"/>
                    <a:pt x="1980" y="66"/>
                    <a:pt x="1980" y="76"/>
                  </a:cubicBezTo>
                  <a:cubicBezTo>
                    <a:pt x="1980" y="86"/>
                    <a:pt x="1985" y="95"/>
                    <a:pt x="1995" y="103"/>
                  </a:cubicBezTo>
                  <a:cubicBezTo>
                    <a:pt x="2004" y="111"/>
                    <a:pt x="2016" y="115"/>
                    <a:pt x="2030" y="115"/>
                  </a:cubicBezTo>
                  <a:cubicBezTo>
                    <a:pt x="2043" y="115"/>
                    <a:pt x="2054" y="111"/>
                    <a:pt x="2062" y="103"/>
                  </a:cubicBezTo>
                  <a:cubicBezTo>
                    <a:pt x="2071" y="95"/>
                    <a:pt x="2076" y="86"/>
                    <a:pt x="2076" y="76"/>
                  </a:cubicBezTo>
                  <a:cubicBezTo>
                    <a:pt x="2076" y="66"/>
                    <a:pt x="2071" y="56"/>
                    <a:pt x="2062" y="49"/>
                  </a:cubicBezTo>
                  <a:cubicBezTo>
                    <a:pt x="2054" y="41"/>
                    <a:pt x="2043" y="38"/>
                    <a:pt x="2030" y="38"/>
                  </a:cubicBezTo>
                  <a:close/>
                  <a:moveTo>
                    <a:pt x="2060" y="194"/>
                  </a:moveTo>
                  <a:cubicBezTo>
                    <a:pt x="2052" y="189"/>
                    <a:pt x="2042" y="186"/>
                    <a:pt x="2030" y="186"/>
                  </a:cubicBezTo>
                  <a:cubicBezTo>
                    <a:pt x="2018" y="186"/>
                    <a:pt x="2008" y="189"/>
                    <a:pt x="2000" y="194"/>
                  </a:cubicBezTo>
                  <a:cubicBezTo>
                    <a:pt x="1992" y="199"/>
                    <a:pt x="1988" y="205"/>
                    <a:pt x="1988" y="214"/>
                  </a:cubicBezTo>
                  <a:cubicBezTo>
                    <a:pt x="1988" y="480"/>
                    <a:pt x="1988" y="480"/>
                    <a:pt x="1988" y="480"/>
                  </a:cubicBezTo>
                  <a:cubicBezTo>
                    <a:pt x="1988" y="487"/>
                    <a:pt x="1992" y="494"/>
                    <a:pt x="2001" y="500"/>
                  </a:cubicBezTo>
                  <a:cubicBezTo>
                    <a:pt x="2009" y="505"/>
                    <a:pt x="2018" y="508"/>
                    <a:pt x="2030" y="508"/>
                  </a:cubicBezTo>
                  <a:cubicBezTo>
                    <a:pt x="2041" y="508"/>
                    <a:pt x="2051" y="505"/>
                    <a:pt x="2060" y="499"/>
                  </a:cubicBezTo>
                  <a:cubicBezTo>
                    <a:pt x="2068" y="493"/>
                    <a:pt x="2072" y="487"/>
                    <a:pt x="2072" y="480"/>
                  </a:cubicBezTo>
                  <a:cubicBezTo>
                    <a:pt x="2072" y="214"/>
                    <a:pt x="2072" y="214"/>
                    <a:pt x="2072" y="214"/>
                  </a:cubicBezTo>
                  <a:cubicBezTo>
                    <a:pt x="2072" y="205"/>
                    <a:pt x="2068" y="199"/>
                    <a:pt x="2060" y="194"/>
                  </a:cubicBezTo>
                  <a:close/>
                  <a:moveTo>
                    <a:pt x="2330" y="182"/>
                  </a:moveTo>
                  <a:cubicBezTo>
                    <a:pt x="2308" y="182"/>
                    <a:pt x="2290" y="187"/>
                    <a:pt x="2274" y="197"/>
                  </a:cubicBezTo>
                  <a:cubicBezTo>
                    <a:pt x="2258" y="207"/>
                    <a:pt x="2246" y="220"/>
                    <a:pt x="2239" y="234"/>
                  </a:cubicBezTo>
                  <a:cubicBezTo>
                    <a:pt x="2239" y="214"/>
                    <a:pt x="2239" y="214"/>
                    <a:pt x="2239" y="214"/>
                  </a:cubicBezTo>
                  <a:cubicBezTo>
                    <a:pt x="2239" y="206"/>
                    <a:pt x="2235" y="199"/>
                    <a:pt x="2228" y="194"/>
                  </a:cubicBezTo>
                  <a:cubicBezTo>
                    <a:pt x="2220" y="189"/>
                    <a:pt x="2211" y="186"/>
                    <a:pt x="2200" y="186"/>
                  </a:cubicBezTo>
                  <a:cubicBezTo>
                    <a:pt x="2187" y="186"/>
                    <a:pt x="2177" y="189"/>
                    <a:pt x="2169" y="194"/>
                  </a:cubicBezTo>
                  <a:cubicBezTo>
                    <a:pt x="2161" y="199"/>
                    <a:pt x="2157" y="205"/>
                    <a:pt x="2157" y="214"/>
                  </a:cubicBezTo>
                  <a:cubicBezTo>
                    <a:pt x="2157" y="480"/>
                    <a:pt x="2157" y="480"/>
                    <a:pt x="2157" y="480"/>
                  </a:cubicBezTo>
                  <a:cubicBezTo>
                    <a:pt x="2157" y="487"/>
                    <a:pt x="2161" y="494"/>
                    <a:pt x="2170" y="500"/>
                  </a:cubicBezTo>
                  <a:cubicBezTo>
                    <a:pt x="2178" y="505"/>
                    <a:pt x="2188" y="508"/>
                    <a:pt x="2200" y="508"/>
                  </a:cubicBezTo>
                  <a:cubicBezTo>
                    <a:pt x="2212" y="508"/>
                    <a:pt x="2222" y="505"/>
                    <a:pt x="2231" y="499"/>
                  </a:cubicBezTo>
                  <a:cubicBezTo>
                    <a:pt x="2240" y="493"/>
                    <a:pt x="2244" y="487"/>
                    <a:pt x="2244" y="480"/>
                  </a:cubicBezTo>
                  <a:cubicBezTo>
                    <a:pt x="2244" y="320"/>
                    <a:pt x="2244" y="320"/>
                    <a:pt x="2244" y="320"/>
                  </a:cubicBezTo>
                  <a:cubicBezTo>
                    <a:pt x="2244" y="302"/>
                    <a:pt x="2250" y="288"/>
                    <a:pt x="2261" y="276"/>
                  </a:cubicBezTo>
                  <a:cubicBezTo>
                    <a:pt x="2272" y="265"/>
                    <a:pt x="2285" y="260"/>
                    <a:pt x="2300" y="260"/>
                  </a:cubicBezTo>
                  <a:cubicBezTo>
                    <a:pt x="2316" y="260"/>
                    <a:pt x="2329" y="266"/>
                    <a:pt x="2341" y="278"/>
                  </a:cubicBezTo>
                  <a:cubicBezTo>
                    <a:pt x="2353" y="291"/>
                    <a:pt x="2359" y="305"/>
                    <a:pt x="2359" y="320"/>
                  </a:cubicBezTo>
                  <a:cubicBezTo>
                    <a:pt x="2359" y="480"/>
                    <a:pt x="2359" y="480"/>
                    <a:pt x="2359" y="480"/>
                  </a:cubicBezTo>
                  <a:cubicBezTo>
                    <a:pt x="2359" y="489"/>
                    <a:pt x="2363" y="496"/>
                    <a:pt x="2372" y="501"/>
                  </a:cubicBezTo>
                  <a:cubicBezTo>
                    <a:pt x="2381" y="506"/>
                    <a:pt x="2391" y="508"/>
                    <a:pt x="2402" y="508"/>
                  </a:cubicBezTo>
                  <a:cubicBezTo>
                    <a:pt x="2414" y="508"/>
                    <a:pt x="2424" y="506"/>
                    <a:pt x="2433" y="501"/>
                  </a:cubicBezTo>
                  <a:cubicBezTo>
                    <a:pt x="2442" y="496"/>
                    <a:pt x="2446" y="489"/>
                    <a:pt x="2446" y="480"/>
                  </a:cubicBezTo>
                  <a:cubicBezTo>
                    <a:pt x="2446" y="320"/>
                    <a:pt x="2446" y="320"/>
                    <a:pt x="2446" y="320"/>
                  </a:cubicBezTo>
                  <a:cubicBezTo>
                    <a:pt x="2446" y="282"/>
                    <a:pt x="2434" y="250"/>
                    <a:pt x="2411" y="223"/>
                  </a:cubicBezTo>
                  <a:cubicBezTo>
                    <a:pt x="2388" y="196"/>
                    <a:pt x="2361" y="182"/>
                    <a:pt x="2330" y="182"/>
                  </a:cubicBezTo>
                  <a:close/>
                  <a:moveTo>
                    <a:pt x="2760" y="228"/>
                  </a:moveTo>
                  <a:cubicBezTo>
                    <a:pt x="2776" y="246"/>
                    <a:pt x="2784" y="268"/>
                    <a:pt x="2784" y="294"/>
                  </a:cubicBezTo>
                  <a:cubicBezTo>
                    <a:pt x="2784" y="308"/>
                    <a:pt x="2784" y="308"/>
                    <a:pt x="2784" y="308"/>
                  </a:cubicBezTo>
                  <a:cubicBezTo>
                    <a:pt x="2784" y="341"/>
                    <a:pt x="2771" y="368"/>
                    <a:pt x="2746" y="389"/>
                  </a:cubicBezTo>
                  <a:cubicBezTo>
                    <a:pt x="2721" y="411"/>
                    <a:pt x="2689" y="421"/>
                    <a:pt x="2650" y="421"/>
                  </a:cubicBezTo>
                  <a:cubicBezTo>
                    <a:pt x="2634" y="421"/>
                    <a:pt x="2619" y="419"/>
                    <a:pt x="2606" y="415"/>
                  </a:cubicBezTo>
                  <a:cubicBezTo>
                    <a:pt x="2600" y="420"/>
                    <a:pt x="2598" y="424"/>
                    <a:pt x="2598" y="429"/>
                  </a:cubicBezTo>
                  <a:cubicBezTo>
                    <a:pt x="2598" y="436"/>
                    <a:pt x="2605" y="442"/>
                    <a:pt x="2619" y="446"/>
                  </a:cubicBezTo>
                  <a:cubicBezTo>
                    <a:pt x="2633" y="449"/>
                    <a:pt x="2650" y="452"/>
                    <a:pt x="2670" y="455"/>
                  </a:cubicBezTo>
                  <a:cubicBezTo>
                    <a:pt x="2690" y="457"/>
                    <a:pt x="2710" y="461"/>
                    <a:pt x="2730" y="466"/>
                  </a:cubicBezTo>
                  <a:cubicBezTo>
                    <a:pt x="2750" y="470"/>
                    <a:pt x="2766" y="480"/>
                    <a:pt x="2780" y="494"/>
                  </a:cubicBezTo>
                  <a:cubicBezTo>
                    <a:pt x="2794" y="509"/>
                    <a:pt x="2801" y="528"/>
                    <a:pt x="2801" y="551"/>
                  </a:cubicBezTo>
                  <a:cubicBezTo>
                    <a:pt x="2801" y="587"/>
                    <a:pt x="2787" y="613"/>
                    <a:pt x="2759" y="631"/>
                  </a:cubicBezTo>
                  <a:cubicBezTo>
                    <a:pt x="2730" y="649"/>
                    <a:pt x="2695" y="658"/>
                    <a:pt x="2654" y="658"/>
                  </a:cubicBezTo>
                  <a:cubicBezTo>
                    <a:pt x="2612" y="658"/>
                    <a:pt x="2576" y="649"/>
                    <a:pt x="2548" y="632"/>
                  </a:cubicBezTo>
                  <a:cubicBezTo>
                    <a:pt x="2519" y="615"/>
                    <a:pt x="2504" y="591"/>
                    <a:pt x="2504" y="562"/>
                  </a:cubicBezTo>
                  <a:cubicBezTo>
                    <a:pt x="2504" y="531"/>
                    <a:pt x="2521" y="507"/>
                    <a:pt x="2554" y="490"/>
                  </a:cubicBezTo>
                  <a:cubicBezTo>
                    <a:pt x="2535" y="481"/>
                    <a:pt x="2525" y="467"/>
                    <a:pt x="2525" y="447"/>
                  </a:cubicBezTo>
                  <a:cubicBezTo>
                    <a:pt x="2525" y="427"/>
                    <a:pt x="2537" y="410"/>
                    <a:pt x="2560" y="394"/>
                  </a:cubicBezTo>
                  <a:cubicBezTo>
                    <a:pt x="2532" y="373"/>
                    <a:pt x="2518" y="344"/>
                    <a:pt x="2518" y="308"/>
                  </a:cubicBezTo>
                  <a:cubicBezTo>
                    <a:pt x="2518" y="294"/>
                    <a:pt x="2518" y="294"/>
                    <a:pt x="2518" y="294"/>
                  </a:cubicBezTo>
                  <a:cubicBezTo>
                    <a:pt x="2518" y="261"/>
                    <a:pt x="2530" y="234"/>
                    <a:pt x="2554" y="214"/>
                  </a:cubicBezTo>
                  <a:cubicBezTo>
                    <a:pt x="2579" y="193"/>
                    <a:pt x="2611" y="182"/>
                    <a:pt x="2650" y="182"/>
                  </a:cubicBezTo>
                  <a:cubicBezTo>
                    <a:pt x="2680" y="182"/>
                    <a:pt x="2705" y="189"/>
                    <a:pt x="2727" y="202"/>
                  </a:cubicBezTo>
                  <a:cubicBezTo>
                    <a:pt x="2741" y="171"/>
                    <a:pt x="2754" y="156"/>
                    <a:pt x="2768" y="156"/>
                  </a:cubicBezTo>
                  <a:cubicBezTo>
                    <a:pt x="2779" y="156"/>
                    <a:pt x="2787" y="159"/>
                    <a:pt x="2793" y="165"/>
                  </a:cubicBezTo>
                  <a:cubicBezTo>
                    <a:pt x="2800" y="171"/>
                    <a:pt x="2803" y="177"/>
                    <a:pt x="2803" y="183"/>
                  </a:cubicBezTo>
                  <a:cubicBezTo>
                    <a:pt x="2803" y="190"/>
                    <a:pt x="2799" y="197"/>
                    <a:pt x="2792" y="202"/>
                  </a:cubicBezTo>
                  <a:cubicBezTo>
                    <a:pt x="2775" y="214"/>
                    <a:pt x="2765" y="222"/>
                    <a:pt x="2760" y="228"/>
                  </a:cubicBezTo>
                  <a:close/>
                  <a:moveTo>
                    <a:pt x="2587" y="553"/>
                  </a:moveTo>
                  <a:cubicBezTo>
                    <a:pt x="2587" y="568"/>
                    <a:pt x="2593" y="580"/>
                    <a:pt x="2606" y="589"/>
                  </a:cubicBezTo>
                  <a:cubicBezTo>
                    <a:pt x="2618" y="597"/>
                    <a:pt x="2634" y="601"/>
                    <a:pt x="2653" y="601"/>
                  </a:cubicBezTo>
                  <a:cubicBezTo>
                    <a:pt x="2671" y="601"/>
                    <a:pt x="2686" y="597"/>
                    <a:pt x="2699" y="589"/>
                  </a:cubicBezTo>
                  <a:cubicBezTo>
                    <a:pt x="2711" y="580"/>
                    <a:pt x="2717" y="568"/>
                    <a:pt x="2717" y="554"/>
                  </a:cubicBezTo>
                  <a:cubicBezTo>
                    <a:pt x="2717" y="548"/>
                    <a:pt x="2716" y="542"/>
                    <a:pt x="2713" y="537"/>
                  </a:cubicBezTo>
                  <a:cubicBezTo>
                    <a:pt x="2711" y="533"/>
                    <a:pt x="2707" y="529"/>
                    <a:pt x="2702" y="526"/>
                  </a:cubicBezTo>
                  <a:cubicBezTo>
                    <a:pt x="2696" y="522"/>
                    <a:pt x="2691" y="520"/>
                    <a:pt x="2687" y="518"/>
                  </a:cubicBezTo>
                  <a:cubicBezTo>
                    <a:pt x="2682" y="516"/>
                    <a:pt x="2676" y="514"/>
                    <a:pt x="2666" y="512"/>
                  </a:cubicBezTo>
                  <a:cubicBezTo>
                    <a:pt x="2657" y="511"/>
                    <a:pt x="2650" y="510"/>
                    <a:pt x="2645" y="509"/>
                  </a:cubicBezTo>
                  <a:cubicBezTo>
                    <a:pt x="2641" y="509"/>
                    <a:pt x="2634" y="508"/>
                    <a:pt x="2623" y="507"/>
                  </a:cubicBezTo>
                  <a:cubicBezTo>
                    <a:pt x="2599" y="518"/>
                    <a:pt x="2587" y="533"/>
                    <a:pt x="2587" y="553"/>
                  </a:cubicBezTo>
                  <a:close/>
                  <a:moveTo>
                    <a:pt x="2699" y="294"/>
                  </a:moveTo>
                  <a:cubicBezTo>
                    <a:pt x="2699" y="277"/>
                    <a:pt x="2695" y="263"/>
                    <a:pt x="2686" y="252"/>
                  </a:cubicBezTo>
                  <a:cubicBezTo>
                    <a:pt x="2677" y="241"/>
                    <a:pt x="2665" y="235"/>
                    <a:pt x="2650" y="235"/>
                  </a:cubicBezTo>
                  <a:cubicBezTo>
                    <a:pt x="2636" y="235"/>
                    <a:pt x="2624" y="241"/>
                    <a:pt x="2615" y="252"/>
                  </a:cubicBezTo>
                  <a:cubicBezTo>
                    <a:pt x="2607" y="263"/>
                    <a:pt x="2602" y="277"/>
                    <a:pt x="2602" y="294"/>
                  </a:cubicBezTo>
                  <a:cubicBezTo>
                    <a:pt x="2602" y="308"/>
                    <a:pt x="2602" y="308"/>
                    <a:pt x="2602" y="308"/>
                  </a:cubicBezTo>
                  <a:cubicBezTo>
                    <a:pt x="2602" y="325"/>
                    <a:pt x="2607" y="340"/>
                    <a:pt x="2615" y="351"/>
                  </a:cubicBezTo>
                  <a:cubicBezTo>
                    <a:pt x="2624" y="363"/>
                    <a:pt x="2636" y="369"/>
                    <a:pt x="2651" y="369"/>
                  </a:cubicBezTo>
                  <a:cubicBezTo>
                    <a:pt x="2666" y="369"/>
                    <a:pt x="2678" y="363"/>
                    <a:pt x="2686" y="352"/>
                  </a:cubicBezTo>
                  <a:cubicBezTo>
                    <a:pt x="2695" y="341"/>
                    <a:pt x="2699" y="326"/>
                    <a:pt x="2699" y="308"/>
                  </a:cubicBezTo>
                  <a:lnTo>
                    <a:pt x="2699" y="294"/>
                  </a:lnTo>
                  <a:close/>
                  <a:moveTo>
                    <a:pt x="3048" y="338"/>
                  </a:moveTo>
                  <a:cubicBezTo>
                    <a:pt x="3037" y="332"/>
                    <a:pt x="3024" y="326"/>
                    <a:pt x="3010" y="322"/>
                  </a:cubicBezTo>
                  <a:cubicBezTo>
                    <a:pt x="2996" y="317"/>
                    <a:pt x="2984" y="313"/>
                    <a:pt x="2972" y="311"/>
                  </a:cubicBezTo>
                  <a:cubicBezTo>
                    <a:pt x="2960" y="308"/>
                    <a:pt x="2950" y="304"/>
                    <a:pt x="2942" y="300"/>
                  </a:cubicBezTo>
                  <a:cubicBezTo>
                    <a:pt x="2933" y="295"/>
                    <a:pt x="2929" y="289"/>
                    <a:pt x="2929" y="281"/>
                  </a:cubicBezTo>
                  <a:cubicBezTo>
                    <a:pt x="2929" y="274"/>
                    <a:pt x="2933" y="267"/>
                    <a:pt x="2942" y="261"/>
                  </a:cubicBezTo>
                  <a:cubicBezTo>
                    <a:pt x="2950" y="255"/>
                    <a:pt x="2961" y="251"/>
                    <a:pt x="2977" y="251"/>
                  </a:cubicBezTo>
                  <a:cubicBezTo>
                    <a:pt x="2991" y="251"/>
                    <a:pt x="3006" y="254"/>
                    <a:pt x="3022" y="260"/>
                  </a:cubicBezTo>
                  <a:cubicBezTo>
                    <a:pt x="3038" y="266"/>
                    <a:pt x="3048" y="268"/>
                    <a:pt x="3051" y="268"/>
                  </a:cubicBezTo>
                  <a:cubicBezTo>
                    <a:pt x="3060" y="268"/>
                    <a:pt x="3068" y="263"/>
                    <a:pt x="3074" y="253"/>
                  </a:cubicBezTo>
                  <a:cubicBezTo>
                    <a:pt x="3080" y="243"/>
                    <a:pt x="3083" y="234"/>
                    <a:pt x="3083" y="226"/>
                  </a:cubicBezTo>
                  <a:cubicBezTo>
                    <a:pt x="3083" y="214"/>
                    <a:pt x="3072" y="204"/>
                    <a:pt x="3050" y="195"/>
                  </a:cubicBezTo>
                  <a:cubicBezTo>
                    <a:pt x="3028" y="187"/>
                    <a:pt x="3003" y="182"/>
                    <a:pt x="2975" y="182"/>
                  </a:cubicBezTo>
                  <a:cubicBezTo>
                    <a:pt x="2933" y="182"/>
                    <a:pt x="2903" y="193"/>
                    <a:pt x="2883" y="213"/>
                  </a:cubicBezTo>
                  <a:cubicBezTo>
                    <a:pt x="2864" y="233"/>
                    <a:pt x="2854" y="257"/>
                    <a:pt x="2854" y="285"/>
                  </a:cubicBezTo>
                  <a:cubicBezTo>
                    <a:pt x="2854" y="305"/>
                    <a:pt x="2860" y="322"/>
                    <a:pt x="2871" y="335"/>
                  </a:cubicBezTo>
                  <a:cubicBezTo>
                    <a:pt x="2882" y="348"/>
                    <a:pt x="2895" y="357"/>
                    <a:pt x="2911" y="362"/>
                  </a:cubicBezTo>
                  <a:cubicBezTo>
                    <a:pt x="2927" y="368"/>
                    <a:pt x="2943" y="373"/>
                    <a:pt x="2958" y="377"/>
                  </a:cubicBezTo>
                  <a:cubicBezTo>
                    <a:pt x="2974" y="381"/>
                    <a:pt x="2987" y="386"/>
                    <a:pt x="2998" y="392"/>
                  </a:cubicBezTo>
                  <a:cubicBezTo>
                    <a:pt x="3009" y="398"/>
                    <a:pt x="3015" y="406"/>
                    <a:pt x="3015" y="417"/>
                  </a:cubicBezTo>
                  <a:cubicBezTo>
                    <a:pt x="3015" y="436"/>
                    <a:pt x="2998" y="445"/>
                    <a:pt x="2965" y="445"/>
                  </a:cubicBezTo>
                  <a:cubicBezTo>
                    <a:pt x="2948" y="445"/>
                    <a:pt x="2933" y="443"/>
                    <a:pt x="2921" y="438"/>
                  </a:cubicBezTo>
                  <a:cubicBezTo>
                    <a:pt x="2908" y="433"/>
                    <a:pt x="2899" y="429"/>
                    <a:pt x="2891" y="424"/>
                  </a:cubicBezTo>
                  <a:cubicBezTo>
                    <a:pt x="2883" y="420"/>
                    <a:pt x="2877" y="417"/>
                    <a:pt x="2872" y="417"/>
                  </a:cubicBezTo>
                  <a:cubicBezTo>
                    <a:pt x="2864" y="417"/>
                    <a:pt x="2858" y="422"/>
                    <a:pt x="2852" y="430"/>
                  </a:cubicBezTo>
                  <a:cubicBezTo>
                    <a:pt x="2846" y="439"/>
                    <a:pt x="2843" y="448"/>
                    <a:pt x="2843" y="456"/>
                  </a:cubicBezTo>
                  <a:cubicBezTo>
                    <a:pt x="2843" y="471"/>
                    <a:pt x="2855" y="485"/>
                    <a:pt x="2879" y="496"/>
                  </a:cubicBezTo>
                  <a:cubicBezTo>
                    <a:pt x="2903" y="508"/>
                    <a:pt x="2931" y="514"/>
                    <a:pt x="2965" y="514"/>
                  </a:cubicBezTo>
                  <a:cubicBezTo>
                    <a:pt x="3004" y="514"/>
                    <a:pt x="3035" y="505"/>
                    <a:pt x="3057" y="487"/>
                  </a:cubicBezTo>
                  <a:cubicBezTo>
                    <a:pt x="3079" y="469"/>
                    <a:pt x="3090" y="445"/>
                    <a:pt x="3090" y="413"/>
                  </a:cubicBezTo>
                  <a:cubicBezTo>
                    <a:pt x="3090" y="395"/>
                    <a:pt x="3086" y="379"/>
                    <a:pt x="3078" y="366"/>
                  </a:cubicBezTo>
                  <a:cubicBezTo>
                    <a:pt x="3070" y="353"/>
                    <a:pt x="3060" y="344"/>
                    <a:pt x="3048" y="338"/>
                  </a:cubicBezTo>
                  <a:close/>
                  <a:moveTo>
                    <a:pt x="3444" y="27"/>
                  </a:moveTo>
                  <a:cubicBezTo>
                    <a:pt x="3444" y="480"/>
                    <a:pt x="3444" y="480"/>
                    <a:pt x="3444" y="480"/>
                  </a:cubicBezTo>
                  <a:cubicBezTo>
                    <a:pt x="3444" y="487"/>
                    <a:pt x="3440" y="494"/>
                    <a:pt x="3431" y="500"/>
                  </a:cubicBezTo>
                  <a:cubicBezTo>
                    <a:pt x="3423" y="505"/>
                    <a:pt x="3413" y="508"/>
                    <a:pt x="3400" y="508"/>
                  </a:cubicBezTo>
                  <a:cubicBezTo>
                    <a:pt x="3390" y="508"/>
                    <a:pt x="3381" y="505"/>
                    <a:pt x="3373" y="499"/>
                  </a:cubicBezTo>
                  <a:cubicBezTo>
                    <a:pt x="3365" y="493"/>
                    <a:pt x="3361" y="487"/>
                    <a:pt x="3361" y="480"/>
                  </a:cubicBezTo>
                  <a:cubicBezTo>
                    <a:pt x="3361" y="460"/>
                    <a:pt x="3361" y="460"/>
                    <a:pt x="3361" y="460"/>
                  </a:cubicBezTo>
                  <a:cubicBezTo>
                    <a:pt x="3354" y="475"/>
                    <a:pt x="3342" y="487"/>
                    <a:pt x="3324" y="498"/>
                  </a:cubicBezTo>
                  <a:cubicBezTo>
                    <a:pt x="3307" y="509"/>
                    <a:pt x="3288" y="514"/>
                    <a:pt x="3267" y="514"/>
                  </a:cubicBezTo>
                  <a:cubicBezTo>
                    <a:pt x="3236" y="514"/>
                    <a:pt x="3208" y="500"/>
                    <a:pt x="3185" y="472"/>
                  </a:cubicBezTo>
                  <a:cubicBezTo>
                    <a:pt x="3161" y="444"/>
                    <a:pt x="3149" y="412"/>
                    <a:pt x="3149" y="375"/>
                  </a:cubicBezTo>
                  <a:cubicBezTo>
                    <a:pt x="3149" y="320"/>
                    <a:pt x="3149" y="320"/>
                    <a:pt x="3149" y="320"/>
                  </a:cubicBezTo>
                  <a:cubicBezTo>
                    <a:pt x="3149" y="282"/>
                    <a:pt x="3161" y="250"/>
                    <a:pt x="3184" y="223"/>
                  </a:cubicBezTo>
                  <a:cubicBezTo>
                    <a:pt x="3208" y="196"/>
                    <a:pt x="3236" y="182"/>
                    <a:pt x="3269" y="182"/>
                  </a:cubicBezTo>
                  <a:cubicBezTo>
                    <a:pt x="3289" y="182"/>
                    <a:pt x="3306" y="187"/>
                    <a:pt x="3322" y="197"/>
                  </a:cubicBezTo>
                  <a:cubicBezTo>
                    <a:pt x="3337" y="207"/>
                    <a:pt x="3348" y="220"/>
                    <a:pt x="3356" y="234"/>
                  </a:cubicBezTo>
                  <a:cubicBezTo>
                    <a:pt x="3356" y="27"/>
                    <a:pt x="3356" y="27"/>
                    <a:pt x="3356" y="27"/>
                  </a:cubicBezTo>
                  <a:cubicBezTo>
                    <a:pt x="3356" y="19"/>
                    <a:pt x="3361" y="12"/>
                    <a:pt x="3369" y="7"/>
                  </a:cubicBezTo>
                  <a:cubicBezTo>
                    <a:pt x="3377" y="2"/>
                    <a:pt x="3388" y="0"/>
                    <a:pt x="3400" y="0"/>
                  </a:cubicBezTo>
                  <a:cubicBezTo>
                    <a:pt x="3413" y="0"/>
                    <a:pt x="3423" y="2"/>
                    <a:pt x="3432" y="7"/>
                  </a:cubicBezTo>
                  <a:cubicBezTo>
                    <a:pt x="3440" y="12"/>
                    <a:pt x="3444" y="19"/>
                    <a:pt x="3444" y="27"/>
                  </a:cubicBezTo>
                  <a:close/>
                  <a:moveTo>
                    <a:pt x="3356" y="320"/>
                  </a:moveTo>
                  <a:cubicBezTo>
                    <a:pt x="3356" y="302"/>
                    <a:pt x="3350" y="288"/>
                    <a:pt x="3338" y="276"/>
                  </a:cubicBezTo>
                  <a:cubicBezTo>
                    <a:pt x="3325" y="265"/>
                    <a:pt x="3311" y="260"/>
                    <a:pt x="3296" y="260"/>
                  </a:cubicBezTo>
                  <a:cubicBezTo>
                    <a:pt x="3279" y="260"/>
                    <a:pt x="3265" y="266"/>
                    <a:pt x="3254" y="278"/>
                  </a:cubicBezTo>
                  <a:cubicBezTo>
                    <a:pt x="3242" y="290"/>
                    <a:pt x="3236" y="304"/>
                    <a:pt x="3236" y="320"/>
                  </a:cubicBezTo>
                  <a:cubicBezTo>
                    <a:pt x="3236" y="375"/>
                    <a:pt x="3236" y="375"/>
                    <a:pt x="3236" y="375"/>
                  </a:cubicBezTo>
                  <a:cubicBezTo>
                    <a:pt x="3236" y="391"/>
                    <a:pt x="3242" y="405"/>
                    <a:pt x="3254" y="418"/>
                  </a:cubicBezTo>
                  <a:cubicBezTo>
                    <a:pt x="3265" y="431"/>
                    <a:pt x="3279" y="437"/>
                    <a:pt x="3295" y="437"/>
                  </a:cubicBezTo>
                  <a:cubicBezTo>
                    <a:pt x="3311" y="437"/>
                    <a:pt x="3325" y="431"/>
                    <a:pt x="3338" y="418"/>
                  </a:cubicBezTo>
                  <a:cubicBezTo>
                    <a:pt x="3350" y="406"/>
                    <a:pt x="3356" y="396"/>
                    <a:pt x="3356" y="387"/>
                  </a:cubicBezTo>
                  <a:lnTo>
                    <a:pt x="3356" y="320"/>
                  </a:lnTo>
                  <a:close/>
                  <a:moveTo>
                    <a:pt x="3604" y="194"/>
                  </a:moveTo>
                  <a:cubicBezTo>
                    <a:pt x="3596" y="189"/>
                    <a:pt x="3586" y="186"/>
                    <a:pt x="3574" y="186"/>
                  </a:cubicBezTo>
                  <a:cubicBezTo>
                    <a:pt x="3562" y="186"/>
                    <a:pt x="3552" y="189"/>
                    <a:pt x="3544" y="194"/>
                  </a:cubicBezTo>
                  <a:cubicBezTo>
                    <a:pt x="3536" y="199"/>
                    <a:pt x="3532" y="205"/>
                    <a:pt x="3532" y="214"/>
                  </a:cubicBezTo>
                  <a:cubicBezTo>
                    <a:pt x="3532" y="480"/>
                    <a:pt x="3532" y="480"/>
                    <a:pt x="3532" y="480"/>
                  </a:cubicBezTo>
                  <a:cubicBezTo>
                    <a:pt x="3532" y="487"/>
                    <a:pt x="3536" y="494"/>
                    <a:pt x="3544" y="500"/>
                  </a:cubicBezTo>
                  <a:cubicBezTo>
                    <a:pt x="3553" y="505"/>
                    <a:pt x="3562" y="508"/>
                    <a:pt x="3574" y="508"/>
                  </a:cubicBezTo>
                  <a:cubicBezTo>
                    <a:pt x="3585" y="508"/>
                    <a:pt x="3595" y="505"/>
                    <a:pt x="3604" y="499"/>
                  </a:cubicBezTo>
                  <a:cubicBezTo>
                    <a:pt x="3612" y="493"/>
                    <a:pt x="3616" y="487"/>
                    <a:pt x="3616" y="480"/>
                  </a:cubicBezTo>
                  <a:cubicBezTo>
                    <a:pt x="3616" y="214"/>
                    <a:pt x="3616" y="214"/>
                    <a:pt x="3616" y="214"/>
                  </a:cubicBezTo>
                  <a:cubicBezTo>
                    <a:pt x="3616" y="205"/>
                    <a:pt x="3612" y="199"/>
                    <a:pt x="3604" y="194"/>
                  </a:cubicBezTo>
                  <a:close/>
                  <a:moveTo>
                    <a:pt x="3574" y="38"/>
                  </a:moveTo>
                  <a:cubicBezTo>
                    <a:pt x="3560" y="38"/>
                    <a:pt x="3548" y="41"/>
                    <a:pt x="3539" y="49"/>
                  </a:cubicBezTo>
                  <a:cubicBezTo>
                    <a:pt x="3529" y="56"/>
                    <a:pt x="3524" y="66"/>
                    <a:pt x="3524" y="76"/>
                  </a:cubicBezTo>
                  <a:cubicBezTo>
                    <a:pt x="3524" y="86"/>
                    <a:pt x="3529" y="95"/>
                    <a:pt x="3539" y="103"/>
                  </a:cubicBezTo>
                  <a:cubicBezTo>
                    <a:pt x="3548" y="111"/>
                    <a:pt x="3560" y="115"/>
                    <a:pt x="3574" y="115"/>
                  </a:cubicBezTo>
                  <a:cubicBezTo>
                    <a:pt x="3587" y="115"/>
                    <a:pt x="3598" y="111"/>
                    <a:pt x="3606" y="103"/>
                  </a:cubicBezTo>
                  <a:cubicBezTo>
                    <a:pt x="3615" y="95"/>
                    <a:pt x="3620" y="86"/>
                    <a:pt x="3620" y="76"/>
                  </a:cubicBezTo>
                  <a:cubicBezTo>
                    <a:pt x="3620" y="66"/>
                    <a:pt x="3615" y="56"/>
                    <a:pt x="3606" y="49"/>
                  </a:cubicBezTo>
                  <a:cubicBezTo>
                    <a:pt x="3598" y="41"/>
                    <a:pt x="3587" y="38"/>
                    <a:pt x="3574" y="38"/>
                  </a:cubicBezTo>
                  <a:close/>
                  <a:moveTo>
                    <a:pt x="3776" y="370"/>
                  </a:moveTo>
                  <a:cubicBezTo>
                    <a:pt x="3776" y="380"/>
                    <a:pt x="3776" y="380"/>
                    <a:pt x="3776" y="380"/>
                  </a:cubicBezTo>
                  <a:cubicBezTo>
                    <a:pt x="3776" y="399"/>
                    <a:pt x="3783" y="415"/>
                    <a:pt x="3798" y="427"/>
                  </a:cubicBezTo>
                  <a:cubicBezTo>
                    <a:pt x="3812" y="439"/>
                    <a:pt x="3831" y="445"/>
                    <a:pt x="3855" y="445"/>
                  </a:cubicBezTo>
                  <a:cubicBezTo>
                    <a:pt x="3872" y="445"/>
                    <a:pt x="3889" y="441"/>
                    <a:pt x="3906" y="432"/>
                  </a:cubicBezTo>
                  <a:cubicBezTo>
                    <a:pt x="3923" y="424"/>
                    <a:pt x="3934" y="419"/>
                    <a:pt x="3939" y="419"/>
                  </a:cubicBezTo>
                  <a:cubicBezTo>
                    <a:pt x="3948" y="419"/>
                    <a:pt x="3956" y="424"/>
                    <a:pt x="3962" y="433"/>
                  </a:cubicBezTo>
                  <a:cubicBezTo>
                    <a:pt x="3969" y="441"/>
                    <a:pt x="3972" y="450"/>
                    <a:pt x="3972" y="458"/>
                  </a:cubicBezTo>
                  <a:cubicBezTo>
                    <a:pt x="3972" y="471"/>
                    <a:pt x="3960" y="483"/>
                    <a:pt x="3938" y="495"/>
                  </a:cubicBezTo>
                  <a:cubicBezTo>
                    <a:pt x="3915" y="508"/>
                    <a:pt x="3886" y="514"/>
                    <a:pt x="3853" y="514"/>
                  </a:cubicBezTo>
                  <a:cubicBezTo>
                    <a:pt x="3804" y="514"/>
                    <a:pt x="3765" y="501"/>
                    <a:pt x="3734" y="476"/>
                  </a:cubicBezTo>
                  <a:cubicBezTo>
                    <a:pt x="3704" y="450"/>
                    <a:pt x="3689" y="417"/>
                    <a:pt x="3689" y="375"/>
                  </a:cubicBezTo>
                  <a:cubicBezTo>
                    <a:pt x="3689" y="318"/>
                    <a:pt x="3689" y="318"/>
                    <a:pt x="3689" y="318"/>
                  </a:cubicBezTo>
                  <a:cubicBezTo>
                    <a:pt x="3689" y="281"/>
                    <a:pt x="3703" y="249"/>
                    <a:pt x="3732" y="222"/>
                  </a:cubicBezTo>
                  <a:cubicBezTo>
                    <a:pt x="3761" y="196"/>
                    <a:pt x="3796" y="182"/>
                    <a:pt x="3837" y="182"/>
                  </a:cubicBezTo>
                  <a:cubicBezTo>
                    <a:pt x="3875" y="182"/>
                    <a:pt x="3908" y="195"/>
                    <a:pt x="3936" y="219"/>
                  </a:cubicBezTo>
                  <a:cubicBezTo>
                    <a:pt x="3963" y="243"/>
                    <a:pt x="3976" y="274"/>
                    <a:pt x="3976" y="310"/>
                  </a:cubicBezTo>
                  <a:cubicBezTo>
                    <a:pt x="3976" y="324"/>
                    <a:pt x="3975" y="335"/>
                    <a:pt x="3971" y="343"/>
                  </a:cubicBezTo>
                  <a:cubicBezTo>
                    <a:pt x="3968" y="352"/>
                    <a:pt x="3963" y="358"/>
                    <a:pt x="3956" y="362"/>
                  </a:cubicBezTo>
                  <a:cubicBezTo>
                    <a:pt x="3949" y="365"/>
                    <a:pt x="3942" y="368"/>
                    <a:pt x="3937" y="369"/>
                  </a:cubicBezTo>
                  <a:cubicBezTo>
                    <a:pt x="3931" y="369"/>
                    <a:pt x="3923" y="370"/>
                    <a:pt x="3914" y="370"/>
                  </a:cubicBezTo>
                  <a:lnTo>
                    <a:pt x="3776" y="370"/>
                  </a:lnTo>
                  <a:close/>
                  <a:moveTo>
                    <a:pt x="3776" y="318"/>
                  </a:moveTo>
                  <a:cubicBezTo>
                    <a:pt x="3875" y="318"/>
                    <a:pt x="3875" y="318"/>
                    <a:pt x="3875" y="318"/>
                  </a:cubicBezTo>
                  <a:cubicBezTo>
                    <a:pt x="3882" y="318"/>
                    <a:pt x="3887" y="317"/>
                    <a:pt x="3890" y="315"/>
                  </a:cubicBezTo>
                  <a:cubicBezTo>
                    <a:pt x="3893" y="313"/>
                    <a:pt x="3895" y="308"/>
                    <a:pt x="3895" y="301"/>
                  </a:cubicBezTo>
                  <a:cubicBezTo>
                    <a:pt x="3895" y="287"/>
                    <a:pt x="3889" y="275"/>
                    <a:pt x="3877" y="265"/>
                  </a:cubicBezTo>
                  <a:cubicBezTo>
                    <a:pt x="3866" y="256"/>
                    <a:pt x="3852" y="251"/>
                    <a:pt x="3835" y="251"/>
                  </a:cubicBezTo>
                  <a:cubicBezTo>
                    <a:pt x="3819" y="251"/>
                    <a:pt x="3805" y="256"/>
                    <a:pt x="3794" y="265"/>
                  </a:cubicBezTo>
                  <a:cubicBezTo>
                    <a:pt x="3782" y="274"/>
                    <a:pt x="3776" y="286"/>
                    <a:pt x="3776" y="301"/>
                  </a:cubicBezTo>
                  <a:lnTo>
                    <a:pt x="3776" y="318"/>
                  </a:lnTo>
                  <a:close/>
                  <a:moveTo>
                    <a:pt x="4218" y="182"/>
                  </a:moveTo>
                  <a:cubicBezTo>
                    <a:pt x="4197" y="182"/>
                    <a:pt x="4178" y="187"/>
                    <a:pt x="4162" y="197"/>
                  </a:cubicBezTo>
                  <a:cubicBezTo>
                    <a:pt x="4146" y="207"/>
                    <a:pt x="4135" y="220"/>
                    <a:pt x="4127" y="234"/>
                  </a:cubicBezTo>
                  <a:cubicBezTo>
                    <a:pt x="4127" y="214"/>
                    <a:pt x="4127" y="214"/>
                    <a:pt x="4127" y="214"/>
                  </a:cubicBezTo>
                  <a:cubicBezTo>
                    <a:pt x="4127" y="206"/>
                    <a:pt x="4124" y="199"/>
                    <a:pt x="4116" y="194"/>
                  </a:cubicBezTo>
                  <a:cubicBezTo>
                    <a:pt x="4109" y="189"/>
                    <a:pt x="4100" y="186"/>
                    <a:pt x="4089" y="186"/>
                  </a:cubicBezTo>
                  <a:cubicBezTo>
                    <a:pt x="4076" y="186"/>
                    <a:pt x="4065" y="189"/>
                    <a:pt x="4057" y="194"/>
                  </a:cubicBezTo>
                  <a:cubicBezTo>
                    <a:pt x="4049" y="199"/>
                    <a:pt x="4046" y="205"/>
                    <a:pt x="4046" y="214"/>
                  </a:cubicBezTo>
                  <a:cubicBezTo>
                    <a:pt x="4046" y="480"/>
                    <a:pt x="4046" y="480"/>
                    <a:pt x="4046" y="480"/>
                  </a:cubicBezTo>
                  <a:cubicBezTo>
                    <a:pt x="4046" y="487"/>
                    <a:pt x="4050" y="494"/>
                    <a:pt x="4058" y="500"/>
                  </a:cubicBezTo>
                  <a:cubicBezTo>
                    <a:pt x="4066" y="505"/>
                    <a:pt x="4077" y="508"/>
                    <a:pt x="4089" y="508"/>
                  </a:cubicBezTo>
                  <a:cubicBezTo>
                    <a:pt x="4101" y="508"/>
                    <a:pt x="4111" y="505"/>
                    <a:pt x="4120" y="499"/>
                  </a:cubicBezTo>
                  <a:cubicBezTo>
                    <a:pt x="4128" y="493"/>
                    <a:pt x="4133" y="487"/>
                    <a:pt x="4133" y="480"/>
                  </a:cubicBezTo>
                  <a:cubicBezTo>
                    <a:pt x="4133" y="320"/>
                    <a:pt x="4133" y="320"/>
                    <a:pt x="4133" y="320"/>
                  </a:cubicBezTo>
                  <a:cubicBezTo>
                    <a:pt x="4133" y="302"/>
                    <a:pt x="4138" y="288"/>
                    <a:pt x="4149" y="276"/>
                  </a:cubicBezTo>
                  <a:cubicBezTo>
                    <a:pt x="4160" y="265"/>
                    <a:pt x="4173" y="260"/>
                    <a:pt x="4188" y="260"/>
                  </a:cubicBezTo>
                  <a:cubicBezTo>
                    <a:pt x="4204" y="260"/>
                    <a:pt x="4218" y="266"/>
                    <a:pt x="4230" y="278"/>
                  </a:cubicBezTo>
                  <a:cubicBezTo>
                    <a:pt x="4241" y="291"/>
                    <a:pt x="4247" y="305"/>
                    <a:pt x="4247" y="320"/>
                  </a:cubicBezTo>
                  <a:cubicBezTo>
                    <a:pt x="4247" y="480"/>
                    <a:pt x="4247" y="480"/>
                    <a:pt x="4247" y="480"/>
                  </a:cubicBezTo>
                  <a:cubicBezTo>
                    <a:pt x="4247" y="489"/>
                    <a:pt x="4252" y="496"/>
                    <a:pt x="4260" y="501"/>
                  </a:cubicBezTo>
                  <a:cubicBezTo>
                    <a:pt x="4269" y="506"/>
                    <a:pt x="4279" y="508"/>
                    <a:pt x="4291" y="508"/>
                  </a:cubicBezTo>
                  <a:cubicBezTo>
                    <a:pt x="4302" y="508"/>
                    <a:pt x="4313" y="506"/>
                    <a:pt x="4321" y="501"/>
                  </a:cubicBezTo>
                  <a:cubicBezTo>
                    <a:pt x="4330" y="496"/>
                    <a:pt x="4335" y="489"/>
                    <a:pt x="4335" y="480"/>
                  </a:cubicBezTo>
                  <a:cubicBezTo>
                    <a:pt x="4335" y="320"/>
                    <a:pt x="4335" y="320"/>
                    <a:pt x="4335" y="320"/>
                  </a:cubicBezTo>
                  <a:cubicBezTo>
                    <a:pt x="4335" y="282"/>
                    <a:pt x="4323" y="250"/>
                    <a:pt x="4300" y="223"/>
                  </a:cubicBezTo>
                  <a:cubicBezTo>
                    <a:pt x="4276" y="196"/>
                    <a:pt x="4249" y="182"/>
                    <a:pt x="4218" y="182"/>
                  </a:cubicBezTo>
                  <a:close/>
                  <a:moveTo>
                    <a:pt x="4602" y="338"/>
                  </a:moveTo>
                  <a:cubicBezTo>
                    <a:pt x="4590" y="332"/>
                    <a:pt x="4577" y="326"/>
                    <a:pt x="4564" y="322"/>
                  </a:cubicBezTo>
                  <a:cubicBezTo>
                    <a:pt x="4550" y="317"/>
                    <a:pt x="4537" y="313"/>
                    <a:pt x="4525" y="311"/>
                  </a:cubicBezTo>
                  <a:cubicBezTo>
                    <a:pt x="4513" y="308"/>
                    <a:pt x="4503" y="304"/>
                    <a:pt x="4495" y="300"/>
                  </a:cubicBezTo>
                  <a:cubicBezTo>
                    <a:pt x="4487" y="295"/>
                    <a:pt x="4483" y="289"/>
                    <a:pt x="4483" y="281"/>
                  </a:cubicBezTo>
                  <a:cubicBezTo>
                    <a:pt x="4483" y="274"/>
                    <a:pt x="4487" y="267"/>
                    <a:pt x="4495" y="261"/>
                  </a:cubicBezTo>
                  <a:cubicBezTo>
                    <a:pt x="4503" y="255"/>
                    <a:pt x="4515" y="251"/>
                    <a:pt x="4530" y="251"/>
                  </a:cubicBezTo>
                  <a:cubicBezTo>
                    <a:pt x="4544" y="251"/>
                    <a:pt x="4559" y="254"/>
                    <a:pt x="4575" y="260"/>
                  </a:cubicBezTo>
                  <a:cubicBezTo>
                    <a:pt x="4591" y="266"/>
                    <a:pt x="4601" y="268"/>
                    <a:pt x="4605" y="268"/>
                  </a:cubicBezTo>
                  <a:cubicBezTo>
                    <a:pt x="4614" y="268"/>
                    <a:pt x="4621" y="263"/>
                    <a:pt x="4627" y="253"/>
                  </a:cubicBezTo>
                  <a:cubicBezTo>
                    <a:pt x="4633" y="243"/>
                    <a:pt x="4636" y="234"/>
                    <a:pt x="4636" y="226"/>
                  </a:cubicBezTo>
                  <a:cubicBezTo>
                    <a:pt x="4636" y="214"/>
                    <a:pt x="4626" y="204"/>
                    <a:pt x="4604" y="195"/>
                  </a:cubicBezTo>
                  <a:cubicBezTo>
                    <a:pt x="4582" y="187"/>
                    <a:pt x="4557" y="182"/>
                    <a:pt x="4529" y="182"/>
                  </a:cubicBezTo>
                  <a:cubicBezTo>
                    <a:pt x="4487" y="182"/>
                    <a:pt x="4456" y="193"/>
                    <a:pt x="4437" y="213"/>
                  </a:cubicBezTo>
                  <a:cubicBezTo>
                    <a:pt x="4417" y="233"/>
                    <a:pt x="4408" y="257"/>
                    <a:pt x="4408" y="285"/>
                  </a:cubicBezTo>
                  <a:cubicBezTo>
                    <a:pt x="4408" y="305"/>
                    <a:pt x="4413" y="322"/>
                    <a:pt x="4424" y="335"/>
                  </a:cubicBezTo>
                  <a:cubicBezTo>
                    <a:pt x="4435" y="348"/>
                    <a:pt x="4449" y="357"/>
                    <a:pt x="4465" y="362"/>
                  </a:cubicBezTo>
                  <a:cubicBezTo>
                    <a:pt x="4480" y="368"/>
                    <a:pt x="4496" y="373"/>
                    <a:pt x="4512" y="377"/>
                  </a:cubicBezTo>
                  <a:cubicBezTo>
                    <a:pt x="4527" y="381"/>
                    <a:pt x="4540" y="386"/>
                    <a:pt x="4552" y="392"/>
                  </a:cubicBezTo>
                  <a:cubicBezTo>
                    <a:pt x="4563" y="398"/>
                    <a:pt x="4568" y="406"/>
                    <a:pt x="4568" y="417"/>
                  </a:cubicBezTo>
                  <a:cubicBezTo>
                    <a:pt x="4568" y="436"/>
                    <a:pt x="4551" y="445"/>
                    <a:pt x="4518" y="445"/>
                  </a:cubicBezTo>
                  <a:cubicBezTo>
                    <a:pt x="4501" y="445"/>
                    <a:pt x="4487" y="443"/>
                    <a:pt x="4474" y="438"/>
                  </a:cubicBezTo>
                  <a:cubicBezTo>
                    <a:pt x="4462" y="433"/>
                    <a:pt x="4452" y="429"/>
                    <a:pt x="4444" y="424"/>
                  </a:cubicBezTo>
                  <a:cubicBezTo>
                    <a:pt x="4437" y="420"/>
                    <a:pt x="4431" y="417"/>
                    <a:pt x="4426" y="417"/>
                  </a:cubicBezTo>
                  <a:cubicBezTo>
                    <a:pt x="4418" y="417"/>
                    <a:pt x="4411" y="422"/>
                    <a:pt x="4405" y="430"/>
                  </a:cubicBezTo>
                  <a:cubicBezTo>
                    <a:pt x="4399" y="439"/>
                    <a:pt x="4396" y="448"/>
                    <a:pt x="4396" y="456"/>
                  </a:cubicBezTo>
                  <a:cubicBezTo>
                    <a:pt x="4396" y="471"/>
                    <a:pt x="4408" y="485"/>
                    <a:pt x="4432" y="496"/>
                  </a:cubicBezTo>
                  <a:cubicBezTo>
                    <a:pt x="4456" y="508"/>
                    <a:pt x="4485" y="514"/>
                    <a:pt x="4519" y="514"/>
                  </a:cubicBezTo>
                  <a:cubicBezTo>
                    <a:pt x="4558" y="514"/>
                    <a:pt x="4589" y="505"/>
                    <a:pt x="4610" y="487"/>
                  </a:cubicBezTo>
                  <a:cubicBezTo>
                    <a:pt x="4632" y="469"/>
                    <a:pt x="4643" y="445"/>
                    <a:pt x="4643" y="413"/>
                  </a:cubicBezTo>
                  <a:cubicBezTo>
                    <a:pt x="4643" y="395"/>
                    <a:pt x="4639" y="379"/>
                    <a:pt x="4631" y="366"/>
                  </a:cubicBezTo>
                  <a:cubicBezTo>
                    <a:pt x="4623" y="353"/>
                    <a:pt x="4613" y="344"/>
                    <a:pt x="4602" y="338"/>
                  </a:cubicBezTo>
                  <a:close/>
                  <a:moveTo>
                    <a:pt x="4865" y="431"/>
                  </a:moveTo>
                  <a:cubicBezTo>
                    <a:pt x="4838" y="431"/>
                    <a:pt x="4838" y="431"/>
                    <a:pt x="4838" y="431"/>
                  </a:cubicBezTo>
                  <a:cubicBezTo>
                    <a:pt x="4824" y="431"/>
                    <a:pt x="4814" y="428"/>
                    <a:pt x="4809" y="423"/>
                  </a:cubicBezTo>
                  <a:cubicBezTo>
                    <a:pt x="4803" y="418"/>
                    <a:pt x="4800" y="409"/>
                    <a:pt x="4800" y="397"/>
                  </a:cubicBezTo>
                  <a:cubicBezTo>
                    <a:pt x="4800" y="256"/>
                    <a:pt x="4800" y="256"/>
                    <a:pt x="4800" y="256"/>
                  </a:cubicBezTo>
                  <a:cubicBezTo>
                    <a:pt x="4880" y="256"/>
                    <a:pt x="4880" y="256"/>
                    <a:pt x="4880" y="256"/>
                  </a:cubicBezTo>
                  <a:cubicBezTo>
                    <a:pt x="4887" y="256"/>
                    <a:pt x="4892" y="252"/>
                    <a:pt x="4896" y="245"/>
                  </a:cubicBezTo>
                  <a:cubicBezTo>
                    <a:pt x="4900" y="238"/>
                    <a:pt x="4902" y="230"/>
                    <a:pt x="4902" y="221"/>
                  </a:cubicBezTo>
                  <a:cubicBezTo>
                    <a:pt x="4902" y="212"/>
                    <a:pt x="4900" y="204"/>
                    <a:pt x="4896" y="197"/>
                  </a:cubicBezTo>
                  <a:cubicBezTo>
                    <a:pt x="4892" y="190"/>
                    <a:pt x="4887" y="186"/>
                    <a:pt x="4880" y="186"/>
                  </a:cubicBezTo>
                  <a:cubicBezTo>
                    <a:pt x="4800" y="186"/>
                    <a:pt x="4800" y="186"/>
                    <a:pt x="4800" y="186"/>
                  </a:cubicBezTo>
                  <a:cubicBezTo>
                    <a:pt x="4800" y="74"/>
                    <a:pt x="4800" y="74"/>
                    <a:pt x="4800" y="74"/>
                  </a:cubicBezTo>
                  <a:cubicBezTo>
                    <a:pt x="4800" y="67"/>
                    <a:pt x="4796" y="61"/>
                    <a:pt x="4787" y="56"/>
                  </a:cubicBezTo>
                  <a:cubicBezTo>
                    <a:pt x="4778" y="51"/>
                    <a:pt x="4768" y="48"/>
                    <a:pt x="4756" y="48"/>
                  </a:cubicBezTo>
                  <a:cubicBezTo>
                    <a:pt x="4745" y="48"/>
                    <a:pt x="4736" y="51"/>
                    <a:pt x="4726" y="56"/>
                  </a:cubicBezTo>
                  <a:cubicBezTo>
                    <a:pt x="4717" y="61"/>
                    <a:pt x="4713" y="68"/>
                    <a:pt x="4713" y="75"/>
                  </a:cubicBezTo>
                  <a:cubicBezTo>
                    <a:pt x="4713" y="400"/>
                    <a:pt x="4713" y="400"/>
                    <a:pt x="4713" y="400"/>
                  </a:cubicBezTo>
                  <a:cubicBezTo>
                    <a:pt x="4713" y="472"/>
                    <a:pt x="4755" y="508"/>
                    <a:pt x="4838" y="508"/>
                  </a:cubicBezTo>
                  <a:cubicBezTo>
                    <a:pt x="4865" y="508"/>
                    <a:pt x="4865" y="508"/>
                    <a:pt x="4865" y="508"/>
                  </a:cubicBezTo>
                  <a:cubicBezTo>
                    <a:pt x="4876" y="508"/>
                    <a:pt x="4885" y="504"/>
                    <a:pt x="4892" y="497"/>
                  </a:cubicBezTo>
                  <a:cubicBezTo>
                    <a:pt x="4899" y="489"/>
                    <a:pt x="4902" y="480"/>
                    <a:pt x="4902" y="469"/>
                  </a:cubicBezTo>
                  <a:cubicBezTo>
                    <a:pt x="4902" y="459"/>
                    <a:pt x="4899" y="450"/>
                    <a:pt x="4892" y="442"/>
                  </a:cubicBezTo>
                  <a:cubicBezTo>
                    <a:pt x="4885" y="435"/>
                    <a:pt x="4876" y="431"/>
                    <a:pt x="4865" y="43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0E4090-E6C1-4A7E-A10D-E89E77AA999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193" y="3787"/>
              <a:ext cx="117" cy="224"/>
            </a:xfrm>
            <a:custGeom>
              <a:avLst/>
              <a:gdLst>
                <a:gd name="T0" fmla="*/ 448 w 588"/>
                <a:gd name="T1" fmla="*/ 0 h 1119"/>
                <a:gd name="T2" fmla="*/ 281 w 588"/>
                <a:gd name="T3" fmla="*/ 130 h 1119"/>
                <a:gd name="T4" fmla="*/ 327 w 588"/>
                <a:gd name="T5" fmla="*/ 328 h 1119"/>
                <a:gd name="T6" fmla="*/ 0 w 588"/>
                <a:gd name="T7" fmla="*/ 769 h 1119"/>
                <a:gd name="T8" fmla="*/ 91 w 588"/>
                <a:gd name="T9" fmla="*/ 989 h 1119"/>
                <a:gd name="T10" fmla="*/ 39 w 588"/>
                <a:gd name="T11" fmla="*/ 1119 h 1119"/>
                <a:gd name="T12" fmla="*/ 588 w 588"/>
                <a:gd name="T13" fmla="*/ 422 h 1119"/>
                <a:gd name="T14" fmla="*/ 448 w 588"/>
                <a:gd name="T1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8" h="1119">
                  <a:moveTo>
                    <a:pt x="448" y="0"/>
                  </a:moveTo>
                  <a:cubicBezTo>
                    <a:pt x="428" y="74"/>
                    <a:pt x="361" y="129"/>
                    <a:pt x="281" y="130"/>
                  </a:cubicBezTo>
                  <a:cubicBezTo>
                    <a:pt x="310" y="190"/>
                    <a:pt x="327" y="257"/>
                    <a:pt x="327" y="328"/>
                  </a:cubicBezTo>
                  <a:cubicBezTo>
                    <a:pt x="327" y="536"/>
                    <a:pt x="189" y="712"/>
                    <a:pt x="0" y="769"/>
                  </a:cubicBezTo>
                  <a:cubicBezTo>
                    <a:pt x="62" y="821"/>
                    <a:pt x="99" y="903"/>
                    <a:pt x="91" y="989"/>
                  </a:cubicBezTo>
                  <a:cubicBezTo>
                    <a:pt x="86" y="1038"/>
                    <a:pt x="67" y="1082"/>
                    <a:pt x="39" y="1119"/>
                  </a:cubicBezTo>
                  <a:cubicBezTo>
                    <a:pt x="354" y="1043"/>
                    <a:pt x="588" y="760"/>
                    <a:pt x="588" y="422"/>
                  </a:cubicBezTo>
                  <a:cubicBezTo>
                    <a:pt x="588" y="264"/>
                    <a:pt x="535" y="118"/>
                    <a:pt x="448" y="0"/>
                  </a:cubicBezTo>
                </a:path>
              </a:pathLst>
            </a:custGeom>
            <a:solidFill>
              <a:srgbClr val="C7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41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/>
  <p:txStyles>
    <p:titleStyle>
      <a:lvl1pPr algn="l" defTabSz="1088284" rtl="0" eaLnBrk="1" latinLnBrk="0" hangingPunct="1">
        <a:spcBef>
          <a:spcPct val="0"/>
        </a:spcBef>
        <a:buNone/>
        <a:defRPr sz="3099" b="1" kern="1200" cap="all" spc="-3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23935" indent="-323935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23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7870" indent="-323935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06" indent="-323935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23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35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647870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971806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284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4234" y="1565275"/>
            <a:ext cx="90381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2890838"/>
            <a:ext cx="903816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101168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ngelo.nl/asfaltcentral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FBE43172-9690-084D-8863-D800B06D4BE3}"/>
              </a:ext>
            </a:extLst>
          </p:cNvPr>
          <p:cNvSpPr txBox="1"/>
          <p:nvPr/>
        </p:nvSpPr>
        <p:spPr>
          <a:xfrm>
            <a:off x="1815611" y="3562298"/>
            <a:ext cx="9942380" cy="1015021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4800" dirty="0"/>
              <a:t/>
            </a:r>
            <a:br>
              <a:rPr lang="nl-NL" sz="4800" dirty="0"/>
            </a:br>
            <a:endParaRPr sz="4800" dirty="0">
              <a:latin typeface="Verdana"/>
              <a:cs typeface="Verdana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C2DFA40-531A-8E47-A831-4344AB824763}"/>
              </a:ext>
            </a:extLst>
          </p:cNvPr>
          <p:cNvSpPr txBox="1"/>
          <p:nvPr/>
        </p:nvSpPr>
        <p:spPr>
          <a:xfrm>
            <a:off x="6168043" y="4946097"/>
            <a:ext cx="5432231" cy="1592744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 algn="r">
              <a:lnSpc>
                <a:spcPts val="2800"/>
              </a:lnSpc>
              <a:spcBef>
                <a:spcPts val="2020"/>
              </a:spcBef>
            </a:pPr>
            <a:r>
              <a:rPr lang="nl-NL" spc="-10" dirty="0" smtClean="0">
                <a:latin typeface="Verdana"/>
                <a:cs typeface="Verdana"/>
              </a:rPr>
              <a:t>Gemeente Hengelo, Omgevingsdienst Twente en Asfaltcentrale Twente </a:t>
            </a:r>
          </a:p>
          <a:p>
            <a:pPr marL="12700" marR="5080" algn="r">
              <a:lnSpc>
                <a:spcPts val="2800"/>
              </a:lnSpc>
              <a:spcBef>
                <a:spcPts val="2020"/>
              </a:spcBef>
            </a:pPr>
            <a:r>
              <a:rPr lang="nl-NL" spc="-10" dirty="0" smtClean="0">
                <a:solidFill>
                  <a:srgbClr val="BD9D58"/>
                </a:solidFill>
                <a:latin typeface="Verdana"/>
                <a:cs typeface="Verdana"/>
              </a:rPr>
              <a:t> </a:t>
            </a:r>
            <a:r>
              <a:rPr lang="nl-NL" spc="-10" dirty="0" smtClean="0">
                <a:solidFill>
                  <a:srgbClr val="BD9D58"/>
                </a:solidFill>
                <a:latin typeface="Verdana"/>
                <a:cs typeface="Verdana"/>
              </a:rPr>
              <a:t>November 2023</a:t>
            </a:r>
            <a:endParaRPr dirty="0">
              <a:solidFill>
                <a:srgbClr val="BD9D58"/>
              </a:solidFill>
              <a:latin typeface="Verdana"/>
              <a:cs typeface="Verdana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1</a:t>
            </a:fld>
            <a:endParaRPr lang="en-US"/>
          </a:p>
        </p:txBody>
      </p:sp>
      <p:sp>
        <p:nvSpPr>
          <p:cNvPr id="4" name="Tekstvak 3"/>
          <p:cNvSpPr txBox="1"/>
          <p:nvPr/>
        </p:nvSpPr>
        <p:spPr>
          <a:xfrm>
            <a:off x="425335" y="3408217"/>
            <a:ext cx="9556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Politieke markt </a:t>
            </a:r>
            <a:r>
              <a:rPr lang="nl-NL" sz="3200" dirty="0" smtClean="0">
                <a:solidFill>
                  <a:schemeClr val="bg1"/>
                </a:solidFill>
              </a:rPr>
              <a:t>situatie Asfaltcentrale </a:t>
            </a:r>
            <a:r>
              <a:rPr lang="nl-NL" sz="3200" dirty="0" smtClean="0">
                <a:solidFill>
                  <a:schemeClr val="bg1"/>
                </a:solidFill>
              </a:rPr>
              <a:t>Hengelo</a:t>
            </a:r>
          </a:p>
          <a:p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smtClean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nl-NL" sz="3200" i="1" dirty="0" smtClean="0">
                <a:solidFill>
                  <a:schemeClr val="bg1"/>
                </a:solidFill>
              </a:rPr>
              <a:t>S. Schelberg</a:t>
            </a:r>
            <a:endParaRPr lang="nl-NL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4CD444A-50E4-1643-BB05-E18EC9B7AAA6}"/>
              </a:ext>
            </a:extLst>
          </p:cNvPr>
          <p:cNvPicPr>
            <a:picLocks noGrp="1" noChangeAspect="1"/>
          </p:cNvPicPr>
          <p:nvPr>
            <p:ph type="pic" sz="quarter" idx="1002"/>
          </p:nvPr>
        </p:nvPicPr>
        <p:blipFill>
          <a:blip r:embed="rId3"/>
          <a:srcRect t="12490" b="12490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idx="100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0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0BDD93-4E4E-E247-982A-FEFAEF9AD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51" y="3953232"/>
            <a:ext cx="8412312" cy="2184065"/>
          </a:xfrm>
          <a:prstGeom prst="rect">
            <a:avLst/>
          </a:prstGeom>
        </p:spPr>
      </p:pic>
      <p:sp>
        <p:nvSpPr>
          <p:cNvPr id="17" name="Subtitle 24">
            <a:extLst>
              <a:ext uri="{FF2B5EF4-FFF2-40B4-BE49-F238E27FC236}">
                <a16:creationId xmlns:a16="http://schemas.microsoft.com/office/drawing/2014/main" id="{3316E170-1F0D-2F47-ADDE-310A56AD85B9}"/>
              </a:ext>
            </a:extLst>
          </p:cNvPr>
          <p:cNvSpPr txBox="1">
            <a:spLocks/>
          </p:cNvSpPr>
          <p:nvPr/>
        </p:nvSpPr>
        <p:spPr bwMode="gray">
          <a:xfrm>
            <a:off x="4656173" y="5992971"/>
            <a:ext cx="5578709" cy="100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02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4251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502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753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004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254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5505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9756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4007" indent="0" algn="ctr" defTabSz="1088502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284"/>
            <a:r>
              <a:rPr lang="nl-NL" dirty="0" smtClean="0">
                <a:solidFill>
                  <a:srgbClr val="000000"/>
                </a:solidFill>
                <a:latin typeface="Arial"/>
              </a:rPr>
              <a:t>Politieke markt</a:t>
            </a:r>
            <a:r>
              <a:rPr lang="nl-NL" dirty="0">
                <a:solidFill>
                  <a:srgbClr val="000000"/>
                </a:solidFill>
                <a:latin typeface="Arial"/>
              </a:rPr>
              <a:t/>
            </a:r>
            <a:br>
              <a:rPr lang="nl-NL" dirty="0">
                <a:solidFill>
                  <a:srgbClr val="000000"/>
                </a:solidFill>
                <a:latin typeface="Arial"/>
              </a:rPr>
            </a:br>
            <a:r>
              <a:rPr lang="nl-NL" dirty="0" smtClean="0">
                <a:solidFill>
                  <a:srgbClr val="000000"/>
                </a:solidFill>
                <a:latin typeface="Arial"/>
              </a:rPr>
              <a:t>21 </a:t>
            </a:r>
            <a:r>
              <a:rPr lang="nl-NL" dirty="0" smtClean="0">
                <a:solidFill>
                  <a:srgbClr val="000000"/>
                </a:solidFill>
                <a:latin typeface="Arial"/>
              </a:rPr>
              <a:t>november 2023</a:t>
            </a:r>
            <a:endParaRPr lang="nl-NL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7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gras, buiten, weg, snelweg&#10;&#10;Automatisch gegenereerde beschrijving">
            <a:extLst>
              <a:ext uri="{FF2B5EF4-FFF2-40B4-BE49-F238E27FC236}">
                <a16:creationId xmlns:a16="http://schemas.microsoft.com/office/drawing/2014/main" id="{74E521E0-0D57-4AD5-9B97-F2A8B09102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139" r="13139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2425D4-0D8B-4FDF-B886-300B2AC61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62938-62B4-4999-AAD2-3CC4F76B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1600" dirty="0">
                <a:solidFill>
                  <a:srgbClr val="000000"/>
                </a:solidFill>
              </a:rPr>
              <a:t>Uit jaarlijkse meetverplichting 2020-2021 blijkt </a:t>
            </a:r>
            <a:r>
              <a:rPr lang="nl-NL" sz="1600" dirty="0" smtClean="0">
                <a:solidFill>
                  <a:srgbClr val="000000"/>
                </a:solidFill>
              </a:rPr>
              <a:t>een overschrijding van benzeen</a:t>
            </a:r>
            <a:endParaRPr lang="nl-NL" sz="1600" dirty="0">
              <a:solidFill>
                <a:srgbClr val="000000"/>
              </a:solidFill>
            </a:endParaRP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Landelijke onrust leidt tot meting </a:t>
            </a:r>
            <a:r>
              <a:rPr lang="nl-NL" sz="1600" dirty="0" smtClean="0">
                <a:solidFill>
                  <a:srgbClr val="000000"/>
                </a:solidFill>
              </a:rPr>
              <a:t>van </a:t>
            </a:r>
            <a:r>
              <a:rPr lang="nl-NL" sz="1600" dirty="0" err="1" smtClean="0">
                <a:solidFill>
                  <a:srgbClr val="000000"/>
                </a:solidFill>
              </a:rPr>
              <a:t>PAK’s</a:t>
            </a:r>
            <a:r>
              <a:rPr lang="nl-NL" sz="1600" dirty="0" smtClean="0">
                <a:solidFill>
                  <a:srgbClr val="000000"/>
                </a:solidFill>
              </a:rPr>
              <a:t> in </a:t>
            </a:r>
            <a:r>
              <a:rPr lang="nl-NL" sz="1600" dirty="0">
                <a:solidFill>
                  <a:srgbClr val="000000"/>
                </a:solidFill>
              </a:rPr>
              <a:t>2022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Bewonersavonden 2022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Website 2022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Meting 2022 </a:t>
            </a:r>
            <a:r>
              <a:rPr lang="nl-NL" sz="1600" dirty="0" smtClean="0">
                <a:solidFill>
                  <a:srgbClr val="000000"/>
                </a:solidFill>
              </a:rPr>
              <a:t>concentratie </a:t>
            </a:r>
            <a:r>
              <a:rPr lang="nl-NL" sz="1600" dirty="0">
                <a:solidFill>
                  <a:srgbClr val="000000"/>
                </a:solidFill>
              </a:rPr>
              <a:t>benzeen voldoet, </a:t>
            </a:r>
            <a:r>
              <a:rPr lang="nl-NL" sz="1600" dirty="0" err="1" smtClean="0">
                <a:solidFill>
                  <a:srgbClr val="000000"/>
                </a:solidFill>
              </a:rPr>
              <a:t>PAK’s</a:t>
            </a:r>
            <a:r>
              <a:rPr lang="nl-NL" sz="1600" dirty="0" smtClean="0">
                <a:solidFill>
                  <a:srgbClr val="000000"/>
                </a:solidFill>
              </a:rPr>
              <a:t> </a:t>
            </a:r>
            <a:r>
              <a:rPr lang="nl-NL" sz="1600" dirty="0">
                <a:solidFill>
                  <a:srgbClr val="000000"/>
                </a:solidFill>
              </a:rPr>
              <a:t>niet</a:t>
            </a: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Last onder dwangsom </a:t>
            </a:r>
            <a:r>
              <a:rPr lang="nl-NL" sz="1600" dirty="0" smtClean="0">
                <a:solidFill>
                  <a:srgbClr val="000000"/>
                </a:solidFill>
              </a:rPr>
              <a:t>met verplichting voldoen aan norm voor </a:t>
            </a:r>
            <a:r>
              <a:rPr lang="nl-NL" sz="1600" dirty="0" err="1" smtClean="0">
                <a:solidFill>
                  <a:srgbClr val="000000"/>
                </a:solidFill>
              </a:rPr>
              <a:t>PAK’s</a:t>
            </a:r>
            <a:r>
              <a:rPr lang="nl-NL" sz="1600" dirty="0" smtClean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nl-NL" sz="1600" dirty="0" smtClean="0">
                <a:solidFill>
                  <a:srgbClr val="000000"/>
                </a:solidFill>
              </a:rPr>
              <a:t>Maatwerkvoorschrift meetverplichting</a:t>
            </a:r>
          </a:p>
          <a:p>
            <a:pPr lvl="0"/>
            <a:r>
              <a:rPr lang="nl-NL" sz="1600" dirty="0" smtClean="0">
                <a:solidFill>
                  <a:srgbClr val="000000"/>
                </a:solidFill>
              </a:rPr>
              <a:t>ACT heeft een vermijdings- en reductieprogramma ingediend </a:t>
            </a:r>
            <a:endParaRPr lang="nl-NL" sz="1600" dirty="0">
              <a:solidFill>
                <a:srgbClr val="000000"/>
              </a:solidFill>
            </a:endParaRP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Geurklachten leiden tot parallel traject </a:t>
            </a:r>
            <a:r>
              <a:rPr lang="nl-NL" sz="1600" dirty="0" smtClean="0">
                <a:solidFill>
                  <a:srgbClr val="000000"/>
                </a:solidFill>
              </a:rPr>
              <a:t>geuronderzoek 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A578-F107-49CE-BD47-189359CB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 smtClean="0"/>
              <a:t>Tijdlijn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605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D90A635F-1438-2F44-A606-0FF532B38D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3050" r="13050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1B863D-BE56-E749-B7C9-DDC2C164B9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C9055-70D3-9344-A4E9-960CE95CD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Geuronderzoek resultaten september 2023</a:t>
            </a:r>
          </a:p>
          <a:p>
            <a:r>
              <a:rPr lang="nl-NL" sz="2000" dirty="0" smtClean="0"/>
              <a:t>Aanvullingen vóór 15 december 2023</a:t>
            </a:r>
          </a:p>
          <a:p>
            <a:r>
              <a:rPr lang="nl-NL" sz="2000" dirty="0" smtClean="0"/>
              <a:t>Verwachting is dat wordt voldaan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D87957-068C-D948-99A7-2FEF565A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geur november </a:t>
            </a:r>
            <a:r>
              <a:rPr lang="nl-NL" dirty="0" smtClean="0"/>
              <a:t>2023</a:t>
            </a:r>
            <a:endParaRPr lang="nl-NL" dirty="0"/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CE3133B2-CE73-2B4D-9A46-A095D7715AE0}"/>
              </a:ext>
            </a:extLst>
          </p:cNvPr>
          <p:cNvSpPr txBox="1">
            <a:spLocks/>
          </p:cNvSpPr>
          <p:nvPr/>
        </p:nvSpPr>
        <p:spPr bwMode="gray">
          <a:xfrm>
            <a:off x="1128598" y="530002"/>
            <a:ext cx="7198334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88502" rtl="0" eaLnBrk="1" latinLnBrk="0" hangingPunct="1">
              <a:spcBef>
                <a:spcPct val="0"/>
              </a:spcBef>
              <a:buNone/>
              <a:defRPr sz="3100" b="1" kern="1200" cap="all" spc="-30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defTabSz="1088284"/>
            <a:endParaRPr lang="nl-NL" sz="3099" dirty="0">
              <a:solidFill>
                <a:srgbClr val="000000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6820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0DD7C07E-9CB5-6546-A4F2-6F511BB93B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515" r="8515"/>
          <a:stretch>
            <a:fillRect/>
          </a:stretch>
        </p:blipFill>
        <p:spPr/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ADE0A5E-328A-5047-A24E-2DCC8987E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2DA83358-8FF5-2442-A5DE-C7C0B64C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05" y="2098339"/>
            <a:ext cx="7198334" cy="2122566"/>
          </a:xfrm>
        </p:spPr>
        <p:txBody>
          <a:bodyPr/>
          <a:lstStyle/>
          <a:p>
            <a:r>
              <a:rPr lang="nl-NL" sz="2400" dirty="0" smtClean="0"/>
              <a:t>Geen gezondheidsgevaar volgens GGD</a:t>
            </a:r>
          </a:p>
          <a:p>
            <a:r>
              <a:rPr lang="nl-NL" sz="2400" dirty="0" smtClean="0"/>
              <a:t>Luchtkwaliteitsmetingen september 2023</a:t>
            </a:r>
          </a:p>
          <a:p>
            <a:r>
              <a:rPr lang="nl-NL" sz="2400" dirty="0" smtClean="0"/>
              <a:t>Conclusie: overschrijding </a:t>
            </a:r>
            <a:r>
              <a:rPr lang="nl-NL" sz="2400" dirty="0" err="1" smtClean="0"/>
              <a:t>PAK’s</a:t>
            </a:r>
            <a:endParaRPr lang="nl-NL" sz="2400" dirty="0" smtClean="0"/>
          </a:p>
          <a:p>
            <a:r>
              <a:rPr lang="nl-NL" sz="2400" dirty="0" smtClean="0"/>
              <a:t>Last onder dwangsom </a:t>
            </a:r>
            <a:r>
              <a:rPr lang="nl-NL" sz="2400" dirty="0" err="1" smtClean="0"/>
              <a:t>PAK’s</a:t>
            </a:r>
            <a:endParaRPr lang="nl-NL" sz="2400" dirty="0" smtClean="0"/>
          </a:p>
          <a:p>
            <a:r>
              <a:rPr lang="nl-NL" sz="2400" dirty="0" smtClean="0"/>
              <a:t>Controlemetingen in december 2023</a:t>
            </a:r>
            <a:endParaRPr lang="nl-NL" sz="2400" dirty="0"/>
          </a:p>
          <a:p>
            <a:pPr marL="0" indent="0">
              <a:buNone/>
            </a:pPr>
            <a:r>
              <a:rPr lang="nl-NL" sz="2400" dirty="0">
                <a:sym typeface="Wingdings" panose="05000000000000000000" pitchFamily="2" charset="2"/>
              </a:rPr>
              <a:t>	</a:t>
            </a:r>
            <a:r>
              <a:rPr lang="nl-NL" sz="2000" dirty="0">
                <a:sym typeface="Wingdings" panose="05000000000000000000" pitchFamily="2" charset="2"/>
              </a:rPr>
              <a:t>	</a:t>
            </a:r>
            <a:endParaRPr lang="nl-NL" sz="2000" dirty="0"/>
          </a:p>
        </p:txBody>
      </p:sp>
      <p:sp>
        <p:nvSpPr>
          <p:cNvPr id="37" name="Titel 36">
            <a:extLst>
              <a:ext uri="{FF2B5EF4-FFF2-40B4-BE49-F238E27FC236}">
                <a16:creationId xmlns:a16="http://schemas.microsoft.com/office/drawing/2014/main" id="{BFA959E9-AA3B-6F45-9FBA-3597E002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/>
            <a:r>
              <a:rPr lang="nl-NL" dirty="0"/>
              <a:t>Stand van zaken luchtkwaliteit november </a:t>
            </a:r>
            <a:r>
              <a:rPr lang="nl-NL" dirty="0" smtClean="0"/>
              <a:t>2023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379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gras, buiten, weg, snelweg&#10;&#10;Automatisch gegenereerde beschrijving">
            <a:extLst>
              <a:ext uri="{FF2B5EF4-FFF2-40B4-BE49-F238E27FC236}">
                <a16:creationId xmlns:a16="http://schemas.microsoft.com/office/drawing/2014/main" id="{74E521E0-0D57-4AD5-9B97-F2A8B09102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139" r="13139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2425D4-0D8B-4FDF-B886-300B2AC61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62938-62B4-4999-AAD2-3CC4F76BA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Bewonersavonden</a:t>
            </a:r>
          </a:p>
          <a:p>
            <a:r>
              <a:rPr lang="nl-NL" dirty="0" smtClean="0"/>
              <a:t>Website: </a:t>
            </a:r>
            <a:r>
              <a:rPr lang="nl-NL" i="1" dirty="0" smtClean="0"/>
              <a:t>www.hengelo.nl/asfaltcentrale</a:t>
            </a:r>
          </a:p>
          <a:p>
            <a:r>
              <a:rPr lang="nl-NL" dirty="0" smtClean="0"/>
              <a:t>Meldingen kunnen terecht bij Omgevingsdienst </a:t>
            </a:r>
          </a:p>
          <a:p>
            <a:r>
              <a:rPr lang="nl-NL" dirty="0" smtClean="0"/>
              <a:t>Rondleiding ACT</a:t>
            </a:r>
          </a:p>
          <a:p>
            <a:r>
              <a:rPr lang="nl-NL" dirty="0" smtClean="0"/>
              <a:t>Bewonersoverleg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4A578-F107-49CE-BD47-189359CB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C</a:t>
            </a:r>
            <a:r>
              <a:rPr lang="nl-NL" sz="2000" dirty="0" smtClean="0"/>
              <a:t>ommunicatietraject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5020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387F5A3-A1D7-1748-98D0-F7F56346F141}"/>
              </a:ext>
            </a:extLst>
          </p:cNvPr>
          <p:cNvSpPr txBox="1"/>
          <p:nvPr/>
        </p:nvSpPr>
        <p:spPr>
          <a:xfrm>
            <a:off x="567579" y="3688925"/>
            <a:ext cx="9942380" cy="2208297"/>
          </a:xfrm>
          <a:prstGeom prst="rect">
            <a:avLst/>
          </a:prstGeom>
        </p:spPr>
        <p:txBody>
          <a:bodyPr vert="horz" wrap="square" lIns="0" tIns="256540" rIns="0" bIns="0" rtlCol="0" anchor="b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4800" b="1" spc="-10" dirty="0">
                <a:solidFill>
                  <a:srgbClr val="FFFFFF"/>
                </a:solidFill>
                <a:latin typeface="Verdana"/>
                <a:cs typeface="Verdana"/>
              </a:rPr>
              <a:t>Bedankt voor </a:t>
            </a:r>
          </a:p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4800" b="1" spc="-10" dirty="0">
                <a:solidFill>
                  <a:srgbClr val="FFFFFF"/>
                </a:solidFill>
                <a:latin typeface="Verdana"/>
                <a:cs typeface="Verdana"/>
              </a:rPr>
              <a:t>uw </a:t>
            </a:r>
            <a:r>
              <a:rPr lang="nl-NL" sz="4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aandacht</a:t>
            </a:r>
          </a:p>
          <a:p>
            <a:pPr marL="12700" marR="5080">
              <a:lnSpc>
                <a:spcPts val="2800"/>
              </a:lnSpc>
              <a:spcBef>
                <a:spcPts val="2020"/>
              </a:spcBef>
            </a:pPr>
            <a:r>
              <a:rPr lang="nl-NL" sz="14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Op de hoogte blijven van alle ontwikkelingen? </a:t>
            </a:r>
            <a:br>
              <a:rPr lang="nl-NL" sz="1400" b="1" spc="-1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nl-NL" sz="1400" b="1" spc="-10" dirty="0" smtClean="0">
                <a:solidFill>
                  <a:srgbClr val="FFFFFF"/>
                </a:solidFill>
                <a:latin typeface="Verdana"/>
                <a:cs typeface="Verdana"/>
                <a:hlinkClick r:id="rId3"/>
              </a:rPr>
              <a:t>www.hengelo.nl/asfaltcentrale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F4B1-8A80-AA43-A3AD-D68A26644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3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uisstijl Omgevingsdienst IJsselland">
  <a:themeElements>
    <a:clrScheme name="Kleuren Omgevingsdienst Twente">
      <a:dk1>
        <a:srgbClr val="000000"/>
      </a:dk1>
      <a:lt1>
        <a:srgbClr val="FFFFFF"/>
      </a:lt1>
      <a:dk2>
        <a:srgbClr val="C6C6C6"/>
      </a:dk2>
      <a:lt2>
        <a:srgbClr val="EDEDED"/>
      </a:lt2>
      <a:accent1>
        <a:srgbClr val="E61F5C"/>
      </a:accent1>
      <a:accent2>
        <a:srgbClr val="28B4AC"/>
      </a:accent2>
      <a:accent3>
        <a:srgbClr val="9F559C"/>
      </a:accent3>
      <a:accent4>
        <a:srgbClr val="8FC041"/>
      </a:accent4>
      <a:accent5>
        <a:srgbClr val="F3931F"/>
      </a:accent5>
      <a:accent6>
        <a:srgbClr val="1674BA"/>
      </a:accent6>
      <a:hlink>
        <a:srgbClr val="000000"/>
      </a:hlink>
      <a:folHlink>
        <a:srgbClr val="000000"/>
      </a:folHlink>
    </a:clrScheme>
    <a:fontScheme name="Lettertypen Omgevingsdienst Twente">
      <a:majorFont>
        <a:latin typeface="Dosi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roze">
      <a:srgbClr val="E61F5C"/>
    </a:custClr>
    <a:custClr name="turquoise">
      <a:srgbClr val="28B4AC"/>
    </a:custClr>
    <a:custClr name="paars">
      <a:srgbClr val="9F559C"/>
    </a:custClr>
    <a:custClr name="groen">
      <a:srgbClr val="8FC041"/>
    </a:custClr>
    <a:custClr name="oranje">
      <a:srgbClr val="F3931F"/>
    </a:custClr>
    <a:custClr name="blauw">
      <a:srgbClr val="1674BA"/>
    </a:custClr>
    <a:custClr name="donkergrijs">
      <a:srgbClr val="3C3C3B"/>
    </a:custClr>
    <a:custClr name="middengrijs">
      <a:srgbClr val="C6C6C6"/>
    </a:custClr>
    <a:custClr name="lichtgrijs">
      <a:srgbClr val="EDEDED"/>
    </a:custClr>
  </a:custClrLst>
  <a:extLst>
    <a:ext uri="{05A4C25C-085E-4340-85A3-A5531E510DB2}">
      <thm15:themeFamily xmlns:thm15="http://schemas.microsoft.com/office/thememl/2012/main" name="OD-TWENTE_PPT-Template_260618" id="{AD5C40F7-D07D-9248-B514-FECBB629A5F2}" vid="{CB8C19BD-5A63-254C-AA84-388821833C24}"/>
    </a:ext>
  </a:extLst>
</a:theme>
</file>

<file path=ppt/theme/theme3.xml><?xml version="1.0" encoding="utf-8"?>
<a:theme xmlns:a="http://schemas.openxmlformats.org/drawingml/2006/main" name="GGD Twente">
  <a:themeElements>
    <a:clrScheme name="GGD Twen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GD Twen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GD Twen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Twen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Twen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Twen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Twen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D Twen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D Twen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327E8DF1-04FD-4553-8E08-105C9D019CAC}" vid="{A36EAFDB-F8BF-4E5A-9392-27C14682EEC5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649C01AD-DEF5-420E-80E3-50B2725CFF58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A3CB86D2-5109-4CE6-AF14-7580C160B342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83004C50-A9F4-4653-84E5-93E10F5CA91D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852CEADF-0156-42DD-9B9E-B2971A72C96A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163</Words>
  <Application>Microsoft Office PowerPoint</Application>
  <PresentationFormat>Breedbeeld</PresentationFormat>
  <Paragraphs>43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Dosis</vt:lpstr>
      <vt:lpstr>Verdana</vt:lpstr>
      <vt:lpstr>Wingdings</vt:lpstr>
      <vt:lpstr>Office Theme</vt:lpstr>
      <vt:lpstr>Huisstijl Omgevingsdienst IJsselland</vt:lpstr>
      <vt:lpstr>GGD Twente</vt:lpstr>
      <vt:lpstr>PowerPoint-presentatie</vt:lpstr>
      <vt:lpstr>PowerPoint-presentatie</vt:lpstr>
      <vt:lpstr>Tijdlijn</vt:lpstr>
      <vt:lpstr>Stand van zaken geur november 2023</vt:lpstr>
      <vt:lpstr>Stand van zaken luchtkwaliteit november 2023</vt:lpstr>
      <vt:lpstr>Communicatietraject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Wisman</dc:creator>
  <cp:lastModifiedBy>Sombekke, Marieke</cp:lastModifiedBy>
  <cp:revision>213</cp:revision>
  <dcterms:created xsi:type="dcterms:W3CDTF">2020-01-10T13:56:33Z</dcterms:created>
  <dcterms:modified xsi:type="dcterms:W3CDTF">2023-11-17T11:33:58Z</dcterms:modified>
</cp:coreProperties>
</file>